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4" r:id="rId1"/>
  </p:sldMasterIdLst>
  <p:sldIdLst>
    <p:sldId id="256" r:id="rId2"/>
    <p:sldId id="257" r:id="rId3"/>
    <p:sldId id="258" r:id="rId4"/>
    <p:sldId id="259" r:id="rId5"/>
    <p:sldId id="260" r:id="rId6"/>
    <p:sldId id="279" r:id="rId7"/>
    <p:sldId id="276" r:id="rId8"/>
    <p:sldId id="277" r:id="rId9"/>
    <p:sldId id="261" r:id="rId10"/>
    <p:sldId id="264" r:id="rId11"/>
    <p:sldId id="275" r:id="rId12"/>
    <p:sldId id="265" r:id="rId13"/>
    <p:sldId id="263" r:id="rId14"/>
    <p:sldId id="267" r:id="rId15"/>
    <p:sldId id="283" r:id="rId16"/>
    <p:sldId id="273" r:id="rId17"/>
    <p:sldId id="269" r:id="rId18"/>
    <p:sldId id="281" r:id="rId19"/>
    <p:sldId id="270" r:id="rId20"/>
    <p:sldId id="271" r:id="rId21"/>
    <p:sldId id="286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103" autoAdjust="0"/>
    <p:restoredTop sz="95341" autoAdjust="0"/>
  </p:normalViewPr>
  <p:slideViewPr>
    <p:cSldViewPr>
      <p:cViewPr>
        <p:scale>
          <a:sx n="78" d="100"/>
          <a:sy n="78" d="100"/>
        </p:scale>
        <p:origin x="-26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7E2B8D4-5595-4B35-8813-5D7A836E7E9E}" type="datetimeFigureOut">
              <a:rPr lang="en-US" smtClean="0"/>
              <a:pPr/>
              <a:t>1/1/2006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E4F867C-30CD-4008-ABC9-8509A2367D1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7E2B8D4-5595-4B35-8813-5D7A836E7E9E}" type="datetimeFigureOut">
              <a:rPr lang="en-US" smtClean="0"/>
              <a:pPr/>
              <a:t>1/1/2006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E4F867C-30CD-4008-ABC9-8509A2367D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7E2B8D4-5595-4B35-8813-5D7A836E7E9E}" type="datetimeFigureOut">
              <a:rPr lang="en-US" smtClean="0"/>
              <a:pPr/>
              <a:t>1/1/2006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E4F867C-30CD-4008-ABC9-8509A2367D1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7E2B8D4-5595-4B35-8813-5D7A836E7E9E}" type="datetimeFigureOut">
              <a:rPr lang="en-US" smtClean="0"/>
              <a:pPr/>
              <a:t>1/1/2006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E4F867C-30CD-4008-ABC9-8509A2367D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7E2B8D4-5595-4B35-8813-5D7A836E7E9E}" type="datetimeFigureOut">
              <a:rPr lang="en-US" smtClean="0"/>
              <a:pPr/>
              <a:t>1/1/2006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E4F867C-30CD-4008-ABC9-8509A2367D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7E2B8D4-5595-4B35-8813-5D7A836E7E9E}" type="datetimeFigureOut">
              <a:rPr lang="en-US" smtClean="0"/>
              <a:pPr/>
              <a:t>1/1/2006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E4F867C-30CD-4008-ABC9-8509A2367D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7E2B8D4-5595-4B35-8813-5D7A836E7E9E}" type="datetimeFigureOut">
              <a:rPr lang="en-US" smtClean="0"/>
              <a:pPr/>
              <a:t>1/1/2006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E4F867C-30CD-4008-ABC9-8509A2367D1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7E2B8D4-5595-4B35-8813-5D7A836E7E9E}" type="datetimeFigureOut">
              <a:rPr lang="en-US" smtClean="0"/>
              <a:pPr/>
              <a:t>1/1/2006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E4F867C-30CD-4008-ABC9-8509A2367D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7E2B8D4-5595-4B35-8813-5D7A836E7E9E}" type="datetimeFigureOut">
              <a:rPr lang="en-US" smtClean="0"/>
              <a:pPr/>
              <a:t>1/1/2006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E4F867C-30CD-4008-ABC9-8509A2367D1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7E2B8D4-5595-4B35-8813-5D7A836E7E9E}" type="datetimeFigureOut">
              <a:rPr lang="en-US" smtClean="0"/>
              <a:pPr/>
              <a:t>1/1/2006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E4F867C-30CD-4008-ABC9-8509A2367D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7E2B8D4-5595-4B35-8813-5D7A836E7E9E}" type="datetimeFigureOut">
              <a:rPr lang="en-US" smtClean="0"/>
              <a:pPr/>
              <a:t>1/1/2006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E4F867C-30CD-4008-ABC9-8509A2367D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67E2B8D4-5595-4B35-8813-5D7A836E7E9E}" type="datetimeFigureOut">
              <a:rPr lang="en-US" smtClean="0"/>
              <a:pPr/>
              <a:t>1/1/2006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3E4F867C-30CD-4008-ABC9-8509A2367D1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011702"/>
          </a:xfrm>
        </p:spPr>
        <p:txBody>
          <a:bodyPr>
            <a:normAutofit/>
          </a:bodyPr>
          <a:lstStyle/>
          <a:p>
            <a:pPr algn="ctr"/>
            <a:r>
              <a:rPr lang="en-US" sz="4800" dirty="0" err="1" smtClean="0">
                <a:latin typeface="DevLys 010" pitchFamily="2" charset="0"/>
              </a:rPr>
              <a:t>izf’k</a:t>
            </a:r>
            <a:r>
              <a:rPr lang="en-US" sz="4800" dirty="0" smtClean="0">
                <a:latin typeface="DevLys 010" pitchFamily="2" charset="0"/>
              </a:rPr>
              <a:t>{</a:t>
            </a:r>
            <a:r>
              <a:rPr lang="en-US" sz="4800" dirty="0" err="1" smtClean="0">
                <a:latin typeface="DevLys 010" pitchFamily="2" charset="0"/>
              </a:rPr>
              <a:t>k.k</a:t>
            </a:r>
            <a:r>
              <a:rPr lang="en-US" sz="4800" dirty="0" smtClean="0">
                <a:latin typeface="DevLys 010" pitchFamily="2" charset="0"/>
              </a:rPr>
              <a:t> </a:t>
            </a:r>
            <a:r>
              <a:rPr lang="en-US" sz="4800" dirty="0" err="1" smtClean="0">
                <a:latin typeface="DevLys 010" pitchFamily="2" charset="0"/>
              </a:rPr>
              <a:t>gsrq</a:t>
            </a:r>
            <a:r>
              <a:rPr lang="en-US" sz="4800" dirty="0" smtClean="0">
                <a:latin typeface="DevLys 010" pitchFamily="2" charset="0"/>
              </a:rPr>
              <a:t> </a:t>
            </a:r>
            <a:endParaRPr lang="en-US" sz="4800" dirty="0">
              <a:latin typeface="DevLys 010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32560" y="2286000"/>
            <a:ext cx="7406640" cy="1316664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 smtClean="0">
                <a:solidFill>
                  <a:schemeClr val="tx2"/>
                </a:solidFill>
                <a:latin typeface="DevLys 010" pitchFamily="2" charset="0"/>
              </a:rPr>
              <a:t>lkexzh</a:t>
            </a:r>
            <a:r>
              <a:rPr lang="en-US" sz="9600" b="1" dirty="0" smtClean="0">
                <a:solidFill>
                  <a:schemeClr val="tx2"/>
                </a:solidFill>
                <a:latin typeface="DevLys 010" pitchFamily="2" charset="0"/>
              </a:rPr>
              <a:t> </a:t>
            </a:r>
            <a:r>
              <a:rPr lang="en-US" sz="9600" b="1" dirty="0" err="1" smtClean="0">
                <a:solidFill>
                  <a:schemeClr val="tx2"/>
                </a:solidFill>
                <a:latin typeface="DevLys 010" pitchFamily="2" charset="0"/>
              </a:rPr>
              <a:t>izcU</a:t>
            </a:r>
            <a:r>
              <a:rPr lang="en-US" sz="9600" b="1" dirty="0" smtClean="0">
                <a:solidFill>
                  <a:schemeClr val="tx2"/>
                </a:solidFill>
                <a:latin typeface="DevLys 010" pitchFamily="2" charset="0"/>
              </a:rPr>
              <a:t>/</a:t>
            </a:r>
            <a:r>
              <a:rPr lang="en-US" sz="9600" b="1" dirty="0" err="1" smtClean="0">
                <a:solidFill>
                  <a:schemeClr val="tx2"/>
                </a:solidFill>
                <a:latin typeface="DevLys 010" pitchFamily="2" charset="0"/>
              </a:rPr>
              <a:t>ku</a:t>
            </a:r>
            <a:r>
              <a:rPr lang="en-US" sz="9600" b="1" dirty="0" smtClean="0">
                <a:solidFill>
                  <a:schemeClr val="tx2"/>
                </a:solidFill>
                <a:latin typeface="DevLys 010" pitchFamily="2" charset="0"/>
              </a:rPr>
              <a:t> </a:t>
            </a:r>
          </a:p>
          <a:p>
            <a:pPr algn="ctr"/>
            <a:r>
              <a:rPr lang="en-US" sz="9600" b="1" dirty="0" err="1" smtClean="0">
                <a:solidFill>
                  <a:schemeClr val="tx2"/>
                </a:solidFill>
                <a:latin typeface="DevLys 010" pitchFamily="2" charset="0"/>
              </a:rPr>
              <a:t>¼fuokZpu</a:t>
            </a:r>
            <a:r>
              <a:rPr lang="en-US" sz="9600" b="1" dirty="0" smtClean="0">
                <a:solidFill>
                  <a:schemeClr val="tx2"/>
                </a:solidFill>
                <a:latin typeface="DevLys 010" pitchFamily="2" charset="0"/>
              </a:rPr>
              <a:t> </a:t>
            </a:r>
            <a:r>
              <a:rPr lang="en-US" sz="9600" b="1" dirty="0" err="1" smtClean="0">
                <a:solidFill>
                  <a:schemeClr val="tx2"/>
                </a:solidFill>
                <a:latin typeface="DevLys 010" pitchFamily="2" charset="0"/>
              </a:rPr>
              <a:t>LVksj½</a:t>
            </a:r>
            <a:r>
              <a:rPr lang="en-US" sz="9600" b="1" dirty="0" smtClean="0">
                <a:solidFill>
                  <a:schemeClr val="tx2"/>
                </a:solidFill>
                <a:latin typeface="DevLys 010" pitchFamily="2" charset="0"/>
              </a:rPr>
              <a:t> </a:t>
            </a:r>
            <a:endParaRPr lang="en-US" sz="96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524000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 err="1" smtClean="0">
                <a:latin typeface="DevLys 010" pitchFamily="2" charset="0"/>
              </a:rPr>
              <a:t>ernku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lkexzh</a:t>
            </a:r>
            <a:r>
              <a:rPr lang="en-US" sz="4000" dirty="0" smtClean="0">
                <a:latin typeface="DevLys 010" pitchFamily="2" charset="0"/>
              </a:rPr>
              <a:t/>
            </a:r>
            <a:br>
              <a:rPr lang="en-US" sz="4000" dirty="0" smtClean="0">
                <a:latin typeface="DevLys 010" pitchFamily="2" charset="0"/>
              </a:rPr>
            </a:br>
            <a:r>
              <a:rPr lang="en-US" sz="4000" b="1" dirty="0" err="1" smtClean="0">
                <a:latin typeface="DevLys 010" pitchFamily="2" charset="0"/>
              </a:rPr>
              <a:t>forj.k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O;oLFkk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ifjorZu</a:t>
            </a:r>
            <a:endParaRPr lang="en-US" sz="4000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332037"/>
            <a:ext cx="7772400" cy="4525963"/>
          </a:xfrm>
        </p:spPr>
        <p:txBody>
          <a:bodyPr>
            <a:normAutofit/>
          </a:bodyPr>
          <a:lstStyle/>
          <a:p>
            <a:r>
              <a:rPr lang="en-US" sz="4000" dirty="0" err="1" smtClean="0">
                <a:latin typeface="DevLys 010" pitchFamily="2" charset="0"/>
              </a:rPr>
              <a:t>lkexzh</a:t>
            </a:r>
            <a:r>
              <a:rPr lang="en-US" sz="4000" dirty="0" smtClean="0">
                <a:latin typeface="DevLys 010" pitchFamily="2" charset="0"/>
              </a:rPr>
              <a:t> dh </a:t>
            </a:r>
            <a:r>
              <a:rPr lang="en-US" sz="4000" dirty="0" err="1" smtClean="0">
                <a:latin typeface="DevLys 010" pitchFamily="2" charset="0"/>
              </a:rPr>
              <a:t>ekax</a:t>
            </a:r>
            <a:r>
              <a:rPr lang="en-US" sz="4000" dirty="0" smtClean="0">
                <a:latin typeface="DevLys 010" pitchFamily="2" charset="0"/>
              </a:rPr>
              <a:t> &amp; </a:t>
            </a:r>
            <a:r>
              <a:rPr lang="en-US" sz="4000" dirty="0" err="1" smtClean="0">
                <a:latin typeface="DevLys 010" pitchFamily="2" charset="0"/>
              </a:rPr>
              <a:t>dsoy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vkWuykbZu</a:t>
            </a:r>
            <a:r>
              <a:rPr lang="en-US" sz="4000" dirty="0" smtClean="0">
                <a:latin typeface="DevLys 010" pitchFamily="2" charset="0"/>
              </a:rPr>
              <a:t>-</a:t>
            </a:r>
          </a:p>
          <a:p>
            <a:r>
              <a:rPr lang="en-US" sz="4000" dirty="0" err="1" smtClean="0">
                <a:latin typeface="DevLys 010" pitchFamily="2" charset="0"/>
              </a:rPr>
              <a:t>lkexzh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forj.k</a:t>
            </a:r>
            <a:r>
              <a:rPr lang="en-US" sz="4000" dirty="0" smtClean="0">
                <a:latin typeface="DevLys 010" pitchFamily="2" charset="0"/>
              </a:rPr>
              <a:t> &amp; </a:t>
            </a:r>
            <a:r>
              <a:rPr lang="en-US" sz="4000" dirty="0" err="1" smtClean="0">
                <a:latin typeface="DevLys 010" pitchFamily="2" charset="0"/>
              </a:rPr>
              <a:t>dsoy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LihMiksLV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ls</a:t>
            </a:r>
            <a:endParaRPr lang="en-US" sz="4000" dirty="0" smtClean="0">
              <a:latin typeface="DevLys 010" pitchFamily="2" charset="0"/>
            </a:endParaRPr>
          </a:p>
          <a:p>
            <a:r>
              <a:rPr lang="en-US" sz="4000" dirty="0" err="1" smtClean="0">
                <a:latin typeface="DevLys 010" pitchFamily="2" charset="0"/>
              </a:rPr>
              <a:t>lkexzh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izkfIr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fy</a:t>
            </a:r>
            <a:r>
              <a:rPr lang="en-US" sz="4000" dirty="0" smtClean="0">
                <a:latin typeface="DevLys 010" pitchFamily="2" charset="0"/>
              </a:rPr>
              <a:t>, </a:t>
            </a:r>
            <a:r>
              <a:rPr lang="en-US" sz="4000" dirty="0" err="1" smtClean="0">
                <a:latin typeface="DevLys 010" pitchFamily="2" charset="0"/>
              </a:rPr>
              <a:t>fo'ks"k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okgd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vFkok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ny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Hkstus</a:t>
            </a:r>
            <a:r>
              <a:rPr lang="en-US" sz="4000" dirty="0" smtClean="0">
                <a:latin typeface="DevLys 010" pitchFamily="2" charset="0"/>
              </a:rPr>
              <a:t> dh </a:t>
            </a:r>
            <a:r>
              <a:rPr lang="en-US" sz="4000" dirty="0" err="1" smtClean="0">
                <a:latin typeface="DevLys 010" pitchFamily="2" charset="0"/>
              </a:rPr>
              <a:t>vko';drk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lekIr</a:t>
            </a:r>
            <a:r>
              <a:rPr lang="en-US" sz="4000" dirty="0" smtClean="0">
                <a:latin typeface="DevLys 010" pitchFamily="2" charset="0"/>
              </a:rPr>
              <a:t>-</a:t>
            </a:r>
            <a:endParaRPr lang="en-US" sz="4000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1371600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 err="1" smtClean="0">
                <a:latin typeface="DevLys 010" pitchFamily="2" charset="0"/>
              </a:rPr>
              <a:t>ftyk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Lrj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ij</a:t>
            </a:r>
            <a:r>
              <a:rPr lang="en-US" sz="4000" b="1" dirty="0" smtClean="0">
                <a:latin typeface="DevLys 010" pitchFamily="2" charset="0"/>
              </a:rPr>
              <a:t> Ø; dh </a:t>
            </a:r>
            <a:r>
              <a:rPr lang="en-US" sz="4000" b="1" dirty="0" err="1" smtClean="0">
                <a:latin typeface="DevLys 010" pitchFamily="2" charset="0"/>
              </a:rPr>
              <a:t>tkus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okyh</a:t>
            </a:r>
            <a:r>
              <a:rPr lang="en-US" sz="4000" b="1" dirty="0" smtClean="0">
                <a:latin typeface="DevLys 010" pitchFamily="2" charset="0"/>
              </a:rPr>
              <a:t> </a:t>
            </a:r>
            <a:br>
              <a:rPr lang="en-US" sz="4000" b="1" dirty="0" smtClean="0">
                <a:latin typeface="DevLys 010" pitchFamily="2" charset="0"/>
              </a:rPr>
            </a:br>
            <a:r>
              <a:rPr lang="en-US" sz="4000" b="1" dirty="0" err="1" smtClean="0">
                <a:latin typeface="DevLys 010" pitchFamily="2" charset="0"/>
              </a:rPr>
              <a:t>fuokZpu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lkexzh</a:t>
            </a:r>
            <a:endParaRPr lang="en-US" sz="4000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n-US" sz="3600" dirty="0" err="1" smtClean="0">
                <a:latin typeface="DevLys 010" pitchFamily="2" charset="0"/>
              </a:rPr>
              <a:t>vk;ksx</a:t>
            </a:r>
            <a:r>
              <a:rPr lang="en-US" sz="3600" dirty="0" smtClean="0">
                <a:latin typeface="DevLys 010" pitchFamily="2" charset="0"/>
              </a:rPr>
              <a:t> }</a:t>
            </a:r>
            <a:r>
              <a:rPr lang="en-US" sz="3600" dirty="0" err="1" smtClean="0">
                <a:latin typeface="DevLys 010" pitchFamily="2" charset="0"/>
              </a:rPr>
              <a:t>kjk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fofHk</a:t>
            </a:r>
            <a:r>
              <a:rPr lang="en-US" sz="3600" b="1" dirty="0" err="1" smtClean="0">
                <a:latin typeface="DevLys 010" pitchFamily="2" charset="0"/>
              </a:rPr>
              <a:t>U</a:t>
            </a:r>
            <a:r>
              <a:rPr lang="en-US" sz="3600" dirty="0" err="1" smtClean="0">
                <a:latin typeface="DevLys 010" pitchFamily="2" charset="0"/>
              </a:rPr>
              <a:t>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¼ys</a:t>
            </a:r>
            <a:r>
              <a:rPr lang="en-US" sz="3600" dirty="0" smtClean="0">
                <a:latin typeface="DevLys 010" pitchFamily="2" charset="0"/>
              </a:rPr>
              <a:t>[</a:t>
            </a:r>
            <a:r>
              <a:rPr lang="en-US" sz="3600" dirty="0" err="1" smtClean="0">
                <a:latin typeface="DevLys 010" pitchFamily="2" charset="0"/>
              </a:rPr>
              <a:t>ku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lkexzh½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izdkj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lkexzh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ftyk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Lrj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ij</a:t>
            </a:r>
            <a:r>
              <a:rPr lang="en-US" sz="3600" dirty="0" smtClean="0">
                <a:latin typeface="DevLys 010" pitchFamily="2" charset="0"/>
              </a:rPr>
              <a:t> Ø; </a:t>
            </a:r>
            <a:r>
              <a:rPr lang="en-US" sz="3600" dirty="0" err="1" smtClean="0">
                <a:latin typeface="DevLys 010" pitchFamily="2" charset="0"/>
              </a:rPr>
              <a:t>gsrq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vf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klwfpr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fd;k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x;k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mDRk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lkexzh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vk;ksx</a:t>
            </a:r>
            <a:r>
              <a:rPr lang="en-US" sz="3600" dirty="0" smtClean="0">
                <a:latin typeface="DevLys 010" pitchFamily="2" charset="0"/>
              </a:rPr>
              <a:t> }</a:t>
            </a:r>
            <a:r>
              <a:rPr lang="en-US" sz="3600" dirty="0" err="1" smtClean="0">
                <a:latin typeface="DevLys 010" pitchFamily="2" charset="0"/>
              </a:rPr>
              <a:t>kjk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iznk</a:t>
            </a:r>
            <a:r>
              <a:rPr lang="en-US" sz="3600" dirty="0" smtClean="0">
                <a:latin typeface="DevLys 010" pitchFamily="2" charset="0"/>
              </a:rPr>
              <a:t>; </a:t>
            </a:r>
            <a:r>
              <a:rPr lang="en-US" sz="3600" dirty="0" err="1" smtClean="0">
                <a:latin typeface="DevLys 010" pitchFamily="2" charset="0"/>
              </a:rPr>
              <a:t>ugha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tk;sxhA</a:t>
            </a:r>
            <a:endParaRPr lang="en-US" sz="3600" dirty="0" smtClean="0">
              <a:latin typeface="DevLys 010" pitchFamily="2" charset="0"/>
            </a:endParaRPr>
          </a:p>
          <a:p>
            <a:pPr algn="just"/>
            <a:r>
              <a:rPr lang="en-US" sz="3600" dirty="0" err="1" smtClean="0">
                <a:latin typeface="DevLys 010" pitchFamily="2" charset="0"/>
              </a:rPr>
              <a:t>Hk.Mkj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fu;eksa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ikyu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djrs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gq</a:t>
            </a:r>
            <a:r>
              <a:rPr lang="en-US" sz="3600" dirty="0" smtClean="0">
                <a:latin typeface="DevLys 010" pitchFamily="2" charset="0"/>
              </a:rPr>
              <a:t>, ;g </a:t>
            </a:r>
            <a:r>
              <a:rPr lang="en-US" sz="3600" dirty="0" err="1" smtClean="0">
                <a:latin typeface="DevLys 010" pitchFamily="2" charset="0"/>
              </a:rPr>
              <a:t>lkexzh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ftyk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Lrj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ij</a:t>
            </a:r>
            <a:r>
              <a:rPr lang="en-US" sz="3600" dirty="0" smtClean="0">
                <a:latin typeface="DevLys 010" pitchFamily="2" charset="0"/>
              </a:rPr>
              <a:t> Ø; dh </a:t>
            </a:r>
            <a:r>
              <a:rPr lang="en-US" sz="3600" dirty="0" err="1" smtClean="0">
                <a:latin typeface="DevLys 010" pitchFamily="2" charset="0"/>
              </a:rPr>
              <a:t>tk;sA</a:t>
            </a:r>
            <a:endParaRPr lang="en-US" sz="3600" dirty="0" smtClean="0">
              <a:latin typeface="DevLys 010" pitchFamily="2" charset="0"/>
            </a:endParaRPr>
          </a:p>
          <a:p>
            <a:pPr algn="just"/>
            <a:r>
              <a:rPr lang="en-US" sz="3600" dirty="0" err="1" smtClean="0">
                <a:latin typeface="DevLys 010" pitchFamily="2" charset="0"/>
              </a:rPr>
              <a:t>ftyk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Lrj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ij</a:t>
            </a:r>
            <a:r>
              <a:rPr lang="en-US" sz="3600" dirty="0" smtClean="0">
                <a:latin typeface="DevLys 010" pitchFamily="2" charset="0"/>
              </a:rPr>
              <a:t> Ø; dh </a:t>
            </a:r>
            <a:r>
              <a:rPr lang="en-US" sz="3600" dirty="0" err="1" smtClean="0">
                <a:latin typeface="DevLys 010" pitchFamily="2" charset="0"/>
              </a:rPr>
              <a:t>xbZ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lkexzh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LVkWd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izfof"V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vfuok;Z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rkSj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MMS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esa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tk;sA</a:t>
            </a:r>
            <a:endParaRPr lang="en-US" sz="3600" dirty="0" smtClean="0">
              <a:latin typeface="DevLys 010" pitchFamily="2" charset="0"/>
            </a:endParaRPr>
          </a:p>
          <a:p>
            <a:pPr algn="just">
              <a:buNone/>
            </a:pPr>
            <a:endParaRPr lang="en-US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4000" b="1" dirty="0" err="1" smtClean="0">
                <a:latin typeface="DevLys 010" pitchFamily="2" charset="0"/>
              </a:rPr>
              <a:t>ftyk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Lrj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ij</a:t>
            </a:r>
            <a:r>
              <a:rPr lang="en-US" sz="4000" b="1" dirty="0" smtClean="0">
                <a:latin typeface="DevLys 010" pitchFamily="2" charset="0"/>
              </a:rPr>
              <a:t> Ø; dh </a:t>
            </a:r>
            <a:r>
              <a:rPr lang="en-US" sz="4000" b="1" dirty="0" err="1" smtClean="0">
                <a:latin typeface="DevLys 010" pitchFamily="2" charset="0"/>
              </a:rPr>
              <a:t>tkus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okyh</a:t>
            </a:r>
            <a:r>
              <a:rPr lang="en-US" sz="4000" b="1" dirty="0" smtClean="0">
                <a:latin typeface="DevLys 010" pitchFamily="2" charset="0"/>
              </a:rPr>
              <a:t> </a:t>
            </a:r>
            <a:br>
              <a:rPr lang="en-US" sz="4000" b="1" dirty="0" smtClean="0">
                <a:latin typeface="DevLys 010" pitchFamily="2" charset="0"/>
              </a:rPr>
            </a:br>
            <a:r>
              <a:rPr lang="en-US" sz="4000" b="1" dirty="0" err="1" smtClean="0">
                <a:latin typeface="DevLys 010" pitchFamily="2" charset="0"/>
              </a:rPr>
              <a:t>fuokZpu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lkexzh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dk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fooj.k</a:t>
            </a:r>
            <a:endParaRPr lang="en-US" sz="4000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3600" dirty="0" err="1" smtClean="0">
                <a:latin typeface="DevLys 010" pitchFamily="2" charset="0"/>
              </a:rPr>
              <a:t>IykfLVd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ckDl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cM+k</a:t>
            </a:r>
            <a:r>
              <a:rPr lang="en-US" sz="3600" dirty="0" smtClean="0">
                <a:latin typeface="DevLys 010" pitchFamily="2" charset="0"/>
              </a:rPr>
              <a:t> 30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en-US" sz="3600" dirty="0" smtClean="0">
                <a:latin typeface="DevLys 010" pitchFamily="2" charset="0"/>
                <a:cs typeface="Times New Roman" pitchFamily="18" charset="0"/>
              </a:rPr>
              <a:t>12-5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en-US" sz="3600" dirty="0" smtClean="0">
                <a:latin typeface="DevLys 010" pitchFamily="2" charset="0"/>
                <a:cs typeface="Times New Roman" pitchFamily="18" charset="0"/>
              </a:rPr>
              <a:t>7-5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ls</a:t>
            </a:r>
            <a:r>
              <a:rPr lang="en-US" sz="3600" dirty="0" smtClean="0">
                <a:latin typeface="DevLys 010" pitchFamily="2" charset="0"/>
              </a:rPr>
              <a:t>-eh-</a:t>
            </a:r>
            <a:r>
              <a:rPr lang="en-US" sz="3600" dirty="0" err="1" smtClean="0">
                <a:latin typeface="DevLys 010" pitchFamily="2" charset="0"/>
              </a:rPr>
              <a:t>¼LVhdj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lfgr½</a:t>
            </a:r>
            <a:endParaRPr lang="en-US" sz="3600" dirty="0" smtClean="0">
              <a:latin typeface="DevLys 010" pitchFamily="2" charset="0"/>
            </a:endParaRPr>
          </a:p>
          <a:p>
            <a:r>
              <a:rPr lang="en-US" sz="3600" dirty="0" err="1" smtClean="0">
                <a:latin typeface="DevLys 010" pitchFamily="2" charset="0"/>
              </a:rPr>
              <a:t>IykfLVd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ckDl</a:t>
            </a:r>
            <a:r>
              <a:rPr lang="en-US" sz="3600" dirty="0" smtClean="0">
                <a:latin typeface="DevLys 010" pitchFamily="2" charset="0"/>
              </a:rPr>
              <a:t> e/;e 10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en-US" sz="3600" dirty="0" smtClean="0">
                <a:latin typeface="DevLys 010" pitchFamily="2" charset="0"/>
                <a:cs typeface="Times New Roman" pitchFamily="18" charset="0"/>
              </a:rPr>
              <a:t>6-5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en-US" sz="3600" dirty="0" smtClean="0">
                <a:latin typeface="DevLys 010" pitchFamily="2" charset="0"/>
                <a:cs typeface="Times New Roman" pitchFamily="18" charset="0"/>
              </a:rPr>
              <a:t>2-5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ls</a:t>
            </a:r>
            <a:r>
              <a:rPr lang="en-US" sz="3600" dirty="0" smtClean="0">
                <a:latin typeface="DevLys 010" pitchFamily="2" charset="0"/>
              </a:rPr>
              <a:t>-eh-</a:t>
            </a:r>
            <a:r>
              <a:rPr lang="en-US" sz="3600" dirty="0" err="1" smtClean="0">
                <a:latin typeface="DevLys 010" pitchFamily="2" charset="0"/>
              </a:rPr>
              <a:t>¼LVhdj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lfgr½</a:t>
            </a:r>
            <a:endParaRPr lang="en-US" sz="3600" dirty="0" smtClean="0">
              <a:latin typeface="DevLys 010" pitchFamily="2" charset="0"/>
            </a:endParaRPr>
          </a:p>
          <a:p>
            <a:r>
              <a:rPr lang="en-US" sz="3600" dirty="0" err="1" smtClean="0">
                <a:latin typeface="DevLys 010" pitchFamily="2" charset="0"/>
              </a:rPr>
              <a:t>IykfLVd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ckDl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NksVk</a:t>
            </a:r>
            <a:r>
              <a:rPr lang="en-US" sz="3600" dirty="0" smtClean="0">
                <a:latin typeface="DevLys 010" pitchFamily="2" charset="0"/>
              </a:rPr>
              <a:t> 4-5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en-US" sz="3600" dirty="0" smtClean="0">
                <a:latin typeface="DevLys 010" pitchFamily="2" charset="0"/>
                <a:cs typeface="Times New Roman" pitchFamily="18" charset="0"/>
              </a:rPr>
              <a:t>4-0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en-US" sz="3600" dirty="0" smtClean="0">
                <a:latin typeface="DevLys 010" pitchFamily="2" charset="0"/>
                <a:cs typeface="Times New Roman" pitchFamily="18" charset="0"/>
              </a:rPr>
              <a:t>2-0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ls</a:t>
            </a:r>
            <a:r>
              <a:rPr lang="en-US" sz="3600" dirty="0" smtClean="0">
                <a:latin typeface="DevLys 010" pitchFamily="2" charset="0"/>
              </a:rPr>
              <a:t>-eh-</a:t>
            </a:r>
            <a:r>
              <a:rPr lang="en-US" sz="3600" dirty="0" err="1" smtClean="0">
                <a:latin typeface="DevLys 010" pitchFamily="2" charset="0"/>
              </a:rPr>
              <a:t>¼LVhdj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lfgr½</a:t>
            </a:r>
            <a:endParaRPr lang="en-US" sz="3600" dirty="0" smtClean="0">
              <a:latin typeface="DevLys 010" pitchFamily="2" charset="0"/>
            </a:endParaRPr>
          </a:p>
          <a:p>
            <a:r>
              <a:rPr lang="en-US" sz="3600" dirty="0" err="1" smtClean="0">
                <a:latin typeface="DevLys 010" pitchFamily="2" charset="0"/>
              </a:rPr>
              <a:t>lkekU</a:t>
            </a:r>
            <a:r>
              <a:rPr lang="en-US" sz="3600" dirty="0" smtClean="0">
                <a:latin typeface="DevLys 010" pitchFamily="2" charset="0"/>
              </a:rPr>
              <a:t>; </a:t>
            </a:r>
            <a:r>
              <a:rPr lang="en-US" sz="3600" dirty="0" err="1" smtClean="0">
                <a:latin typeface="DevLys 010" pitchFamily="2" charset="0"/>
              </a:rPr>
              <a:t>iasfly</a:t>
            </a:r>
            <a:r>
              <a:rPr lang="en-US" sz="3600" dirty="0" smtClean="0">
                <a:latin typeface="DevLys 010" pitchFamily="2" charset="0"/>
              </a:rPr>
              <a:t> ]</a:t>
            </a:r>
            <a:r>
              <a:rPr lang="en-US" sz="3600" dirty="0" err="1" smtClean="0">
                <a:latin typeface="DevLys 010" pitchFamily="2" charset="0"/>
              </a:rPr>
              <a:t>cky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isu</a:t>
            </a:r>
            <a:r>
              <a:rPr lang="en-US" sz="3600" dirty="0" smtClean="0">
                <a:latin typeface="DevLys 010" pitchFamily="2" charset="0"/>
              </a:rPr>
              <a:t>] </a:t>
            </a:r>
            <a:r>
              <a:rPr lang="en-US" sz="3600" dirty="0" err="1" smtClean="0">
                <a:latin typeface="DevLys 010" pitchFamily="2" charset="0"/>
              </a:rPr>
              <a:t>dksjk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dkxt</a:t>
            </a:r>
            <a:r>
              <a:rPr lang="en-US" sz="3600" dirty="0" smtClean="0">
                <a:latin typeface="DevLys 010" pitchFamily="2" charset="0"/>
              </a:rPr>
              <a:t> ]</a:t>
            </a:r>
            <a:r>
              <a:rPr lang="en-US" sz="3600" dirty="0" err="1" smtClean="0">
                <a:latin typeface="DevLys 010" pitchFamily="2" charset="0"/>
              </a:rPr>
              <a:t>fius</a:t>
            </a:r>
            <a:r>
              <a:rPr lang="en-US" sz="3600" dirty="0" smtClean="0">
                <a:latin typeface="DevLys 010" pitchFamily="2" charset="0"/>
              </a:rPr>
              <a:t>] </a:t>
            </a:r>
          </a:p>
          <a:p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eqqgjcan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djus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gsrq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ekse@piMh</a:t>
            </a:r>
            <a:r>
              <a:rPr lang="en-US" sz="3600" dirty="0" smtClean="0">
                <a:latin typeface="DevLys 010" pitchFamily="2" charset="0"/>
              </a:rPr>
              <a:t>] </a:t>
            </a:r>
            <a:r>
              <a:rPr lang="en-US" sz="3600" dirty="0" err="1" smtClean="0">
                <a:latin typeface="DevLys 010" pitchFamily="2" charset="0"/>
              </a:rPr>
              <a:t>xksan@ysbZ</a:t>
            </a:r>
            <a:r>
              <a:rPr lang="en-US" sz="3600" dirty="0" smtClean="0">
                <a:latin typeface="DevLys 010" pitchFamily="2" charset="0"/>
              </a:rPr>
              <a:t> ]</a:t>
            </a:r>
            <a:r>
              <a:rPr lang="en-US" sz="3600" dirty="0" err="1" smtClean="0">
                <a:latin typeface="DevLys 010" pitchFamily="2" charset="0"/>
              </a:rPr>
              <a:t>CysM</a:t>
            </a:r>
            <a:endParaRPr lang="en-US" sz="3600" dirty="0" smtClean="0">
              <a:latin typeface="DevLys 010" pitchFamily="2" charset="0"/>
            </a:endParaRPr>
          </a:p>
          <a:p>
            <a:pPr algn="just"/>
            <a:r>
              <a:rPr lang="en-US" sz="3600" dirty="0" err="1" smtClean="0">
                <a:latin typeface="DevLys 010" pitchFamily="2" charset="0"/>
              </a:rPr>
              <a:t>Ekkfpl</a:t>
            </a:r>
            <a:r>
              <a:rPr lang="en-US" sz="3600" dirty="0" smtClean="0">
                <a:latin typeface="DevLys 010" pitchFamily="2" charset="0"/>
              </a:rPr>
              <a:t> ]</a:t>
            </a:r>
            <a:r>
              <a:rPr lang="en-US" sz="3600" dirty="0" err="1" smtClean="0">
                <a:latin typeface="DevLys 010" pitchFamily="2" charset="0"/>
              </a:rPr>
              <a:t>iryk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VokbZu</a:t>
            </a:r>
            <a:r>
              <a:rPr lang="en-US" sz="3600" dirty="0" smtClean="0">
                <a:latin typeface="DevLys 010" pitchFamily="2" charset="0"/>
              </a:rPr>
              <a:t> /</a:t>
            </a:r>
            <a:r>
              <a:rPr lang="en-US" sz="3600" dirty="0" err="1" smtClean="0">
                <a:latin typeface="DevLys 010" pitchFamily="2" charset="0"/>
              </a:rPr>
              <a:t>kkxk</a:t>
            </a:r>
            <a:r>
              <a:rPr lang="en-US" sz="3600" dirty="0" smtClean="0">
                <a:latin typeface="DevLys 010" pitchFamily="2" charset="0"/>
              </a:rPr>
              <a:t>] /</a:t>
            </a:r>
            <a:r>
              <a:rPr lang="en-US" sz="3600" dirty="0" err="1" smtClean="0">
                <a:latin typeface="DevLys 010" pitchFamily="2" charset="0"/>
              </a:rPr>
              <a:t>kkrq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iVVh</a:t>
            </a:r>
            <a:r>
              <a:rPr lang="en-US" sz="3600" dirty="0" smtClean="0">
                <a:latin typeface="DevLys 010" pitchFamily="2" charset="0"/>
              </a:rPr>
              <a:t>]</a:t>
            </a:r>
          </a:p>
          <a:p>
            <a:pPr algn="just"/>
            <a:r>
              <a:rPr lang="en-US" sz="3600" dirty="0" err="1" smtClean="0">
                <a:latin typeface="DevLys 010" pitchFamily="2" charset="0"/>
              </a:rPr>
              <a:t>isfdaax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isij</a:t>
            </a:r>
            <a:r>
              <a:rPr lang="en-US" sz="3600" dirty="0" smtClean="0">
                <a:latin typeface="DevLys 010" pitchFamily="2" charset="0"/>
              </a:rPr>
              <a:t> ]</a:t>
            </a:r>
            <a:r>
              <a:rPr lang="en-US" sz="3600" dirty="0" err="1" smtClean="0">
                <a:latin typeface="DevLys 010" pitchFamily="2" charset="0"/>
              </a:rPr>
              <a:t>vfeV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L;kgh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cksry</a:t>
            </a:r>
            <a:r>
              <a:rPr lang="en-US" sz="3600" dirty="0" smtClean="0">
                <a:latin typeface="DevLys 010" pitchFamily="2" charset="0"/>
              </a:rPr>
              <a:t> j[</a:t>
            </a:r>
            <a:r>
              <a:rPr lang="en-US" sz="3600" dirty="0" err="1" smtClean="0">
                <a:latin typeface="DevLys 010" pitchFamily="2" charset="0"/>
              </a:rPr>
              <a:t>kus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fy;s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di</a:t>
            </a:r>
            <a:r>
              <a:rPr lang="en-US" sz="3600" dirty="0" smtClean="0">
                <a:latin typeface="DevLys 010" pitchFamily="2" charset="0"/>
              </a:rPr>
              <a:t>];k [</a:t>
            </a:r>
            <a:r>
              <a:rPr lang="en-US" sz="3600" dirty="0" err="1" smtClean="0">
                <a:latin typeface="DevLys 010" pitchFamily="2" charset="0"/>
              </a:rPr>
              <a:t>kkyh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fMCck</a:t>
            </a:r>
            <a:r>
              <a:rPr lang="en-US" sz="3600" dirty="0" smtClean="0">
                <a:latin typeface="DevLys 010" pitchFamily="2" charset="0"/>
              </a:rPr>
              <a:t> ]</a:t>
            </a:r>
            <a:r>
              <a:rPr lang="en-US" sz="3600" dirty="0" err="1" smtClean="0">
                <a:latin typeface="DevLys 010" pitchFamily="2" charset="0"/>
              </a:rPr>
              <a:t>jcj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cssaM</a:t>
            </a:r>
            <a:r>
              <a:rPr lang="en-US" sz="3600" dirty="0" smtClean="0">
                <a:latin typeface="DevLys 010" pitchFamily="2" charset="0"/>
              </a:rPr>
              <a:t>] </a:t>
            </a:r>
            <a:r>
              <a:rPr lang="en-US" sz="3600" dirty="0" err="1" smtClean="0">
                <a:latin typeface="DevLys 010" pitchFamily="2" charset="0"/>
              </a:rPr>
              <a:t>lsyks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Vsi</a:t>
            </a:r>
            <a:r>
              <a:rPr lang="en-US" sz="3600" dirty="0" smtClean="0">
                <a:latin typeface="DevLys 010" pitchFamily="2" charset="0"/>
              </a:rPr>
              <a:t>] </a:t>
            </a:r>
            <a:r>
              <a:rPr lang="en-US" sz="3600" dirty="0" err="1" smtClean="0">
                <a:latin typeface="DevLys 010" pitchFamily="2" charset="0"/>
              </a:rPr>
              <a:t>dkMZ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cksMZ</a:t>
            </a:r>
            <a:r>
              <a:rPr lang="en-US" sz="3600" dirty="0" smtClean="0">
                <a:latin typeface="DevLys 010" pitchFamily="2" charset="0"/>
              </a:rPr>
              <a:t> </a:t>
            </a:r>
          </a:p>
          <a:p>
            <a:pPr algn="just">
              <a:buNone/>
            </a:pPr>
            <a:endParaRPr lang="en-US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847088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4000" b="1" dirty="0" err="1" smtClean="0">
                <a:latin typeface="Times New Roman" pitchFamily="18" charset="0"/>
                <a:cs typeface="Times New Roman" pitchFamily="18" charset="0"/>
              </a:rPr>
              <a:t>IEMS</a:t>
            </a: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ls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tsujsV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gksus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okyh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fuokZpu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lkexzh</a:t>
            </a:r>
            <a:r>
              <a:rPr lang="en-US" sz="4000" b="1" dirty="0" smtClean="0">
                <a:latin typeface="DevLys 010" pitchFamily="2" charset="0"/>
              </a:rPr>
              <a:t> </a:t>
            </a:r>
            <a:br>
              <a:rPr lang="en-US" sz="4000" b="1" dirty="0" smtClean="0">
                <a:latin typeface="DevLys 010" pitchFamily="2" charset="0"/>
              </a:rPr>
            </a:br>
            <a:r>
              <a:rPr lang="en-US" sz="4000" b="1" dirty="0" smtClean="0">
                <a:latin typeface="DevLys 010" pitchFamily="2" charset="0"/>
              </a:rPr>
              <a:t>     </a:t>
            </a:r>
            <a:r>
              <a:rPr lang="en-US" sz="4000" b="1" dirty="0" err="1" smtClean="0">
                <a:latin typeface="DevLys 010" pitchFamily="2" charset="0"/>
              </a:rPr>
              <a:t>tks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vk;ksx</a:t>
            </a:r>
            <a:r>
              <a:rPr lang="en-US" sz="4000" b="1" dirty="0" smtClean="0">
                <a:latin typeface="DevLys 010" pitchFamily="2" charset="0"/>
              </a:rPr>
              <a:t> }</a:t>
            </a:r>
            <a:r>
              <a:rPr lang="en-US" sz="4000" b="1" dirty="0" err="1" smtClean="0">
                <a:latin typeface="DevLys 010" pitchFamily="2" charset="0"/>
              </a:rPr>
              <a:t>kjk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iznk</a:t>
            </a:r>
            <a:r>
              <a:rPr lang="en-US" sz="4000" b="1" dirty="0" smtClean="0">
                <a:latin typeface="DevLys 010" pitchFamily="2" charset="0"/>
              </a:rPr>
              <a:t>; </a:t>
            </a:r>
            <a:r>
              <a:rPr lang="en-US" sz="4000" b="1" dirty="0" err="1" smtClean="0">
                <a:latin typeface="DevLys 010" pitchFamily="2" charset="0"/>
              </a:rPr>
              <a:t>ugha</a:t>
            </a:r>
            <a:r>
              <a:rPr lang="en-US" sz="4000" b="1" dirty="0" smtClean="0">
                <a:latin typeface="DevLys 010" pitchFamily="2" charset="0"/>
              </a:rPr>
              <a:t> dh </a:t>
            </a:r>
            <a:r>
              <a:rPr lang="en-US" sz="4000" b="1" dirty="0" err="1" smtClean="0">
                <a:latin typeface="DevLys 010" pitchFamily="2" charset="0"/>
              </a:rPr>
              <a:t>tk;sxh</a:t>
            </a:r>
            <a:endParaRPr lang="en-US" sz="4000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n-US" dirty="0" err="1" smtClean="0">
                <a:latin typeface="DevLys 010" pitchFamily="2" charset="0"/>
              </a:rPr>
              <a:t>vk;ksx</a:t>
            </a:r>
            <a:r>
              <a:rPr lang="en-US" dirty="0" smtClean="0">
                <a:latin typeface="DevLys 010" pitchFamily="2" charset="0"/>
              </a:rPr>
              <a:t> 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fuokZpu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lgt</a:t>
            </a:r>
            <a:r>
              <a:rPr lang="en-US" dirty="0" smtClean="0">
                <a:latin typeface="DevLys 010" pitchFamily="2" charset="0"/>
              </a:rPr>
              <a:t> ,</a:t>
            </a:r>
            <a:r>
              <a:rPr lang="en-US" dirty="0" err="1" smtClean="0">
                <a:latin typeface="DevLys 010" pitchFamily="2" charset="0"/>
              </a:rPr>
              <a:t>oa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ljy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vkWuykbZu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izfØ;k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IEMS </a:t>
            </a:r>
            <a:r>
              <a:rPr lang="en-US" dirty="0" err="1" smtClean="0">
                <a:latin typeface="DevLys 010" pitchFamily="2" charset="0"/>
              </a:rPr>
              <a:t>ykxw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xbZ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gSA</a:t>
            </a:r>
            <a:endParaRPr lang="en-US" dirty="0" smtClean="0">
              <a:latin typeface="DevLys 010" pitchFamily="2" charset="0"/>
            </a:endParaRPr>
          </a:p>
          <a:p>
            <a:pPr algn="just"/>
            <a:r>
              <a:rPr lang="en-US" dirty="0" err="1" smtClean="0">
                <a:latin typeface="DevLys 010" pitchFamily="2" charset="0"/>
              </a:rPr>
              <a:t>fuokZpu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lwpuk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tkjh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fd;s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ysdj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fuokZpu</a:t>
            </a:r>
            <a:r>
              <a:rPr lang="en-US" dirty="0" smtClean="0">
                <a:latin typeface="DevLys 010" pitchFamily="2" charset="0"/>
              </a:rPr>
              <a:t> ifj.kke ?</a:t>
            </a:r>
            <a:r>
              <a:rPr lang="en-US" dirty="0" err="1" smtClean="0">
                <a:latin typeface="DevLys 010" pitchFamily="2" charset="0"/>
              </a:rPr>
              <a:t>kksf"kr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gksus</a:t>
            </a:r>
            <a:r>
              <a:rPr lang="en-US" dirty="0" smtClean="0">
                <a:latin typeface="DevLys 010" pitchFamily="2" charset="0"/>
              </a:rPr>
              <a:t> rd dh </a:t>
            </a:r>
            <a:r>
              <a:rPr lang="en-US" dirty="0" err="1" smtClean="0">
                <a:latin typeface="DevLys 010" pitchFamily="2" charset="0"/>
              </a:rPr>
              <a:t>lkjh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izfØ;k</a:t>
            </a:r>
            <a:r>
              <a:rPr lang="en-US" dirty="0" smtClean="0">
                <a:latin typeface="DevLys 010" pitchFamily="2" charset="0"/>
              </a:rPr>
              <a:t>,¡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IEMS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tkrh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-A</a:t>
            </a:r>
          </a:p>
          <a:p>
            <a:pPr algn="just"/>
            <a:r>
              <a:rPr lang="en-US" dirty="0" err="1" smtClean="0">
                <a:latin typeface="DevLys 010" pitchFamily="2" charset="0"/>
              </a:rPr>
              <a:t>fofHkUu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izdkj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fof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iz:Ik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ifjf'k"V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IEMS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Lor</a:t>
            </a:r>
            <a:r>
              <a:rPr lang="en-US" dirty="0" smtClean="0">
                <a:latin typeface="DevLys 010" pitchFamily="2" charset="0"/>
              </a:rPr>
              <a:t>% </a:t>
            </a:r>
            <a:r>
              <a:rPr lang="en-US" dirty="0" err="1" smtClean="0">
                <a:latin typeface="DevLys 010" pitchFamily="2" charset="0"/>
              </a:rPr>
              <a:t>tsujsV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gksrs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- </a:t>
            </a:r>
            <a:r>
              <a:rPr lang="en-US" dirty="0" err="1" smtClean="0">
                <a:latin typeface="DevLys 010" pitchFamily="2" charset="0"/>
              </a:rPr>
              <a:t>vr</a:t>
            </a:r>
            <a:r>
              <a:rPr lang="en-US" dirty="0" smtClean="0">
                <a:latin typeface="DevLys 010" pitchFamily="2" charset="0"/>
              </a:rPr>
              <a:t>% </a:t>
            </a:r>
            <a:r>
              <a:rPr lang="en-US" dirty="0" err="1" smtClean="0">
                <a:latin typeface="DevLys 010" pitchFamily="2" charset="0"/>
              </a:rPr>
              <a:t>mDRk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iz:Ik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ifjf'k"V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vc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vk;ksx</a:t>
            </a:r>
            <a:r>
              <a:rPr lang="en-US" dirty="0" smtClean="0">
                <a:latin typeface="DevLys 010" pitchFamily="2" charset="0"/>
              </a:rPr>
              <a:t> 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iznk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ugha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fd;s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tkrs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gSA</a:t>
            </a:r>
            <a:endParaRPr lang="en-US" dirty="0" smtClean="0">
              <a:latin typeface="DevLys 010" pitchFamily="2" charset="0"/>
            </a:endParaRPr>
          </a:p>
          <a:p>
            <a:pPr algn="just"/>
            <a:r>
              <a:rPr lang="en-US" dirty="0" err="1" smtClean="0">
                <a:latin typeface="DevLys 010" pitchFamily="2" charset="0"/>
              </a:rPr>
              <a:t>mDr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iz:Ikksa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lsEiy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vk;ksx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osclkbZV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iqLrdksa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eas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izf'k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k.k</a:t>
            </a:r>
            <a:r>
              <a:rPr lang="en-US" dirty="0" smtClean="0">
                <a:latin typeface="DevLys 010" pitchFamily="2" charset="0"/>
              </a:rPr>
              <a:t> ,</a:t>
            </a:r>
            <a:r>
              <a:rPr lang="en-US" dirty="0" err="1" smtClean="0">
                <a:latin typeface="DevLys 010" pitchFamily="2" charset="0"/>
              </a:rPr>
              <a:t>oa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vU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mi;ksx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gsrq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miyC</a:t>
            </a:r>
            <a:r>
              <a:rPr lang="en-US" dirty="0" smtClean="0">
                <a:latin typeface="DevLys 010" pitchFamily="2" charset="0"/>
              </a:rPr>
              <a:t>/k </a:t>
            </a:r>
            <a:r>
              <a:rPr lang="en-US" dirty="0" err="1" smtClean="0">
                <a:latin typeface="DevLys 010" pitchFamily="2" charset="0"/>
              </a:rPr>
              <a:t>gSA</a:t>
            </a:r>
            <a:endParaRPr lang="en-US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IEMS</a:t>
            </a:r>
            <a:r>
              <a:rPr lang="en-US" dirty="0" smtClean="0"/>
              <a:t>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tujsV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okys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iz:i@izi</a:t>
            </a:r>
            <a:r>
              <a:rPr lang="en-US" dirty="0" smtClean="0">
                <a:latin typeface="DevLys 010" pitchFamily="2" charset="0"/>
              </a:rPr>
              <a:t>=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en-US" sz="4200" b="1" u="sng" dirty="0" err="1" smtClean="0">
                <a:latin typeface="DevLys 010" pitchFamily="2" charset="0"/>
              </a:rPr>
              <a:t>iapk;r</a:t>
            </a:r>
            <a:r>
              <a:rPr lang="en-US" sz="4200" b="1" u="sng" dirty="0" smtClean="0">
                <a:latin typeface="DevLys 010" pitchFamily="2" charset="0"/>
              </a:rPr>
              <a:t> </a:t>
            </a:r>
            <a:r>
              <a:rPr lang="en-US" sz="4200" b="1" u="sng" dirty="0" err="1" smtClean="0">
                <a:latin typeface="DevLys 010" pitchFamily="2" charset="0"/>
              </a:rPr>
              <a:t>fuokZpu</a:t>
            </a:r>
            <a:endParaRPr lang="en-US" sz="4200" b="1" u="sng" dirty="0" smtClean="0">
              <a:latin typeface="DevLys 010" pitchFamily="2" charset="0"/>
            </a:endParaRPr>
          </a:p>
          <a:p>
            <a:pPr>
              <a:buNone/>
            </a:pPr>
            <a:r>
              <a:rPr lang="en-US" dirty="0" smtClean="0">
                <a:latin typeface="DevLys 010" pitchFamily="2" charset="0"/>
              </a:rPr>
              <a:t>1- </a:t>
            </a:r>
            <a:r>
              <a:rPr lang="en-US" dirty="0" err="1" smtClean="0">
                <a:latin typeface="DevLys 010" pitchFamily="2" charset="0"/>
              </a:rPr>
              <a:t>iz:i&amp;2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xzke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iapk;r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ljiap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rFkk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iapksa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fuokZpu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lwpuk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>
              <a:buNone/>
            </a:pPr>
            <a:r>
              <a:rPr lang="en-US" dirty="0" smtClean="0">
                <a:latin typeface="DevLys 010" pitchFamily="2" charset="0"/>
              </a:rPr>
              <a:t>2- </a:t>
            </a:r>
            <a:r>
              <a:rPr lang="en-US" dirty="0" err="1" smtClean="0">
                <a:latin typeface="DevLys 010" pitchFamily="2" charset="0"/>
              </a:rPr>
              <a:t>iz:i&amp;3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tuin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iapk;r@ftyk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iapk;r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lnL;ksa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fuokZpu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lwpuk</a:t>
            </a:r>
            <a:endParaRPr lang="en-US" dirty="0" smtClean="0">
              <a:latin typeface="DevLys 010" pitchFamily="2" charset="0"/>
            </a:endParaRPr>
          </a:p>
          <a:p>
            <a:pPr>
              <a:buNone/>
            </a:pPr>
            <a:r>
              <a:rPr lang="en-US" dirty="0" smtClean="0">
                <a:latin typeface="DevLys 010" pitchFamily="2" charset="0"/>
              </a:rPr>
              <a:t>3- </a:t>
            </a:r>
            <a:r>
              <a:rPr lang="en-US" dirty="0" err="1" smtClean="0">
                <a:latin typeface="DevLys 010" pitchFamily="2" charset="0"/>
              </a:rPr>
              <a:t>iz:i&amp;3</a:t>
            </a:r>
            <a:r>
              <a:rPr lang="en-US" dirty="0" smtClean="0">
                <a:latin typeface="DevLys 010" pitchFamily="2" charset="0"/>
              </a:rPr>
              <a:t> d </a:t>
            </a:r>
            <a:r>
              <a:rPr lang="en-US" dirty="0" err="1" smtClean="0">
                <a:latin typeface="DevLys 010" pitchFamily="2" charset="0"/>
              </a:rPr>
              <a:t>LFkkuksa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vkj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k.k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fLFkfr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laca</a:t>
            </a:r>
            <a:r>
              <a:rPr lang="en-US" dirty="0" smtClean="0">
                <a:latin typeface="DevLys 010" pitchFamily="2" charset="0"/>
              </a:rPr>
              <a:t>/k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lwpuk</a:t>
            </a:r>
            <a:endParaRPr lang="en-US" dirty="0" smtClean="0">
              <a:latin typeface="DevLys 010" pitchFamily="2" charset="0"/>
            </a:endParaRPr>
          </a:p>
          <a:p>
            <a:pPr>
              <a:buNone/>
            </a:pPr>
            <a:r>
              <a:rPr lang="en-US" dirty="0" smtClean="0">
                <a:latin typeface="DevLys 010" pitchFamily="2" charset="0"/>
              </a:rPr>
              <a:t>4- </a:t>
            </a:r>
            <a:r>
              <a:rPr lang="en-US" dirty="0" err="1" smtClean="0">
                <a:latin typeface="DevLys 010" pitchFamily="2" charset="0"/>
              </a:rPr>
              <a:t>iz:i&amp;3</a:t>
            </a:r>
            <a:r>
              <a:rPr lang="en-US" dirty="0" smtClean="0">
                <a:latin typeface="DevLys 010" pitchFamily="2" charset="0"/>
              </a:rPr>
              <a:t> [k </a:t>
            </a:r>
            <a:r>
              <a:rPr lang="en-US" dirty="0" err="1" smtClean="0">
                <a:latin typeface="DevLys 010" pitchFamily="2" charset="0"/>
              </a:rPr>
              <a:t>LFkkuksa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vkj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k.k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fLFkfr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laca</a:t>
            </a:r>
            <a:r>
              <a:rPr lang="en-US" dirty="0" smtClean="0">
                <a:latin typeface="DevLys 010" pitchFamily="2" charset="0"/>
              </a:rPr>
              <a:t>/k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lwpuk</a:t>
            </a:r>
            <a:endParaRPr lang="en-US" dirty="0" smtClean="0">
              <a:latin typeface="DevLys 010" pitchFamily="2" charset="0"/>
            </a:endParaRPr>
          </a:p>
          <a:p>
            <a:pPr>
              <a:buNone/>
            </a:pPr>
            <a:r>
              <a:rPr lang="en-US" dirty="0" smtClean="0">
                <a:latin typeface="DevLys 010" pitchFamily="2" charset="0"/>
              </a:rPr>
              <a:t>5- </a:t>
            </a:r>
            <a:r>
              <a:rPr lang="en-US" dirty="0" err="1" smtClean="0">
                <a:latin typeface="DevLys 010" pitchFamily="2" charset="0"/>
              </a:rPr>
              <a:t>iz:i&amp;5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fof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kekU;rk</a:t>
            </a:r>
            <a:r>
              <a:rPr lang="en-US" dirty="0" smtClean="0">
                <a:latin typeface="DevLys 010" pitchFamily="2" charset="0"/>
              </a:rPr>
              <a:t>% </a:t>
            </a:r>
            <a:r>
              <a:rPr lang="en-US" dirty="0" err="1" smtClean="0">
                <a:latin typeface="DevLys 010" pitchFamily="2" charset="0"/>
              </a:rPr>
              <a:t>ukefunsZf’kr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vH;fFkZ;ksa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lwph</a:t>
            </a:r>
            <a:endParaRPr lang="en-US" dirty="0" smtClean="0">
              <a:latin typeface="DevLys 010" pitchFamily="2" charset="0"/>
            </a:endParaRPr>
          </a:p>
          <a:p>
            <a:pPr>
              <a:buNone/>
            </a:pPr>
            <a:r>
              <a:rPr lang="en-US" dirty="0" smtClean="0">
                <a:latin typeface="DevLys 010" pitchFamily="2" charset="0"/>
              </a:rPr>
              <a:t>6- </a:t>
            </a:r>
            <a:r>
              <a:rPr lang="en-US" dirty="0" err="1" smtClean="0">
                <a:latin typeface="DevLys 010" pitchFamily="2" charset="0"/>
              </a:rPr>
              <a:t>iz:i&amp;7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vH;fFkZrk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okil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</a:t>
            </a:r>
            <a:r>
              <a:rPr lang="en-US" dirty="0" smtClean="0">
                <a:latin typeface="DevLys 010" pitchFamily="2" charset="0"/>
              </a:rPr>
              <a:t>, </a:t>
            </a:r>
            <a:r>
              <a:rPr lang="en-US" dirty="0" err="1" smtClean="0">
                <a:latin typeface="DevLys 010" pitchFamily="2" charset="0"/>
              </a:rPr>
              <a:t>tkus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lwpuk</a:t>
            </a:r>
            <a:endParaRPr lang="en-US" dirty="0" smtClean="0">
              <a:latin typeface="DevLys 010" pitchFamily="2" charset="0"/>
            </a:endParaRPr>
          </a:p>
          <a:p>
            <a:pPr>
              <a:buNone/>
            </a:pPr>
            <a:r>
              <a:rPr lang="en-US" dirty="0" smtClean="0">
                <a:latin typeface="DevLys 010" pitchFamily="2" charset="0"/>
              </a:rPr>
              <a:t>7- </a:t>
            </a:r>
            <a:r>
              <a:rPr lang="en-US" dirty="0" err="1" smtClean="0">
                <a:latin typeface="DevLys 010" pitchFamily="2" charset="0"/>
              </a:rPr>
              <a:t>iz:i&amp;8</a:t>
            </a:r>
            <a:r>
              <a:rPr lang="en-US" dirty="0" smtClean="0">
                <a:latin typeface="DevLys 010" pitchFamily="2" charset="0"/>
              </a:rPr>
              <a:t> d </a:t>
            </a:r>
            <a:r>
              <a:rPr lang="en-US" dirty="0" err="1" smtClean="0">
                <a:latin typeface="DevLys 010" pitchFamily="2" charset="0"/>
              </a:rPr>
              <a:t>fuokZpu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yM+us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okys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vH;fFkZ;ksa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lwph</a:t>
            </a:r>
            <a:endParaRPr lang="en-US" dirty="0" smtClean="0">
              <a:latin typeface="DevLys 010" pitchFamily="2" charset="0"/>
            </a:endParaRPr>
          </a:p>
          <a:p>
            <a:pPr>
              <a:buNone/>
            </a:pPr>
            <a:r>
              <a:rPr lang="en-US" dirty="0" smtClean="0">
                <a:latin typeface="DevLys 010" pitchFamily="2" charset="0"/>
              </a:rPr>
              <a:t>8- </a:t>
            </a:r>
            <a:r>
              <a:rPr lang="en-US" dirty="0" err="1" smtClean="0">
                <a:latin typeface="DevLys 010" pitchFamily="2" charset="0"/>
              </a:rPr>
              <a:t>iz:i&amp;8</a:t>
            </a:r>
            <a:r>
              <a:rPr lang="en-US" dirty="0" smtClean="0">
                <a:latin typeface="DevLys 010" pitchFamily="2" charset="0"/>
              </a:rPr>
              <a:t> [k </a:t>
            </a:r>
            <a:r>
              <a:rPr lang="en-US" dirty="0" err="1" smtClean="0">
                <a:latin typeface="DevLys 010" pitchFamily="2" charset="0"/>
              </a:rPr>
              <a:t>fuokZpu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yM+us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okys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vH;fFkZ;ksa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lwph</a:t>
            </a:r>
            <a:endParaRPr lang="en-US" dirty="0" smtClean="0">
              <a:latin typeface="DevLys 010" pitchFamily="2" charset="0"/>
            </a:endParaRPr>
          </a:p>
          <a:p>
            <a:pPr>
              <a:buNone/>
            </a:pPr>
            <a:r>
              <a:rPr lang="en-US" dirty="0" smtClean="0">
                <a:latin typeface="DevLys 010" pitchFamily="2" charset="0"/>
              </a:rPr>
              <a:t>9- </a:t>
            </a:r>
            <a:r>
              <a:rPr lang="en-US" dirty="0" err="1" smtClean="0">
                <a:latin typeface="DevLys 010" pitchFamily="2" charset="0"/>
              </a:rPr>
              <a:t>iz:i&amp;8</a:t>
            </a:r>
            <a:r>
              <a:rPr lang="en-US" dirty="0" smtClean="0">
                <a:latin typeface="DevLys 010" pitchFamily="2" charset="0"/>
              </a:rPr>
              <a:t> x </a:t>
            </a:r>
            <a:r>
              <a:rPr lang="en-US" dirty="0" err="1" smtClean="0">
                <a:latin typeface="DevLys 010" pitchFamily="2" charset="0"/>
              </a:rPr>
              <a:t>fuokZpu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yM+us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okys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vH;fFkZ;ksa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lwph</a:t>
            </a:r>
            <a:endParaRPr lang="en-US" dirty="0" smtClean="0">
              <a:latin typeface="DevLys 010" pitchFamily="2" charset="0"/>
            </a:endParaRPr>
          </a:p>
          <a:p>
            <a:pPr>
              <a:buNone/>
            </a:pPr>
            <a:r>
              <a:rPr lang="en-US" dirty="0" smtClean="0">
                <a:latin typeface="DevLys 010" pitchFamily="2" charset="0"/>
              </a:rPr>
              <a:t>10- </a:t>
            </a:r>
            <a:r>
              <a:rPr lang="en-US" dirty="0" err="1" smtClean="0">
                <a:latin typeface="DevLys 010" pitchFamily="2" charset="0"/>
              </a:rPr>
              <a:t>iz:i&amp;8</a:t>
            </a:r>
            <a:r>
              <a:rPr lang="en-US" dirty="0" smtClean="0">
                <a:latin typeface="DevLys 010" pitchFamily="2" charset="0"/>
              </a:rPr>
              <a:t> ?k </a:t>
            </a:r>
            <a:r>
              <a:rPr lang="en-US" dirty="0" err="1" smtClean="0">
                <a:latin typeface="DevLys 010" pitchFamily="2" charset="0"/>
              </a:rPr>
              <a:t>fuokZpu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yM+us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okys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vH;fFkZ;ksa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lwph</a:t>
            </a:r>
            <a:endParaRPr lang="en-US" dirty="0" smtClean="0">
              <a:latin typeface="DevLys 010" pitchFamily="2" charset="0"/>
            </a:endParaRPr>
          </a:p>
          <a:p>
            <a:pPr>
              <a:buNone/>
            </a:pPr>
            <a:r>
              <a:rPr lang="en-US" dirty="0" smtClean="0">
                <a:latin typeface="DevLys 010" pitchFamily="2" charset="0"/>
              </a:rPr>
              <a:t>11- </a:t>
            </a:r>
            <a:r>
              <a:rPr lang="en-US" dirty="0" err="1" smtClean="0">
                <a:latin typeface="DevLys 010" pitchFamily="2" charset="0"/>
              </a:rPr>
              <a:t>iz:i&amp;16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va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ks@f’kfFkykax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ernkrk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lkFkh</a:t>
            </a:r>
            <a:r>
              <a:rPr lang="en-US" dirty="0" smtClean="0">
                <a:latin typeface="DevLys 010" pitchFamily="2" charset="0"/>
              </a:rPr>
              <a:t> 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?</a:t>
            </a:r>
            <a:r>
              <a:rPr lang="en-US" dirty="0" err="1" smtClean="0">
                <a:latin typeface="DevLys 010" pitchFamily="2" charset="0"/>
              </a:rPr>
              <a:t>kks"k.kk&amp;i</a:t>
            </a:r>
            <a:r>
              <a:rPr lang="en-US" dirty="0" smtClean="0">
                <a:latin typeface="DevLys 010" pitchFamily="2" charset="0"/>
              </a:rPr>
              <a:t>=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19200" y="304801"/>
            <a:ext cx="7315200" cy="6599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DevLys 010" pitchFamily="2" charset="0"/>
              </a:rPr>
              <a:t>12- </a:t>
            </a:r>
            <a:r>
              <a:rPr lang="en-US" sz="2400" dirty="0" err="1" smtClean="0">
                <a:latin typeface="DevLys 010" pitchFamily="2" charset="0"/>
              </a:rPr>
              <a:t>iz:i&amp;17</a:t>
            </a:r>
            <a:r>
              <a:rPr lang="en-US" sz="2400" dirty="0" smtClean="0">
                <a:latin typeface="DevLys 010" pitchFamily="2" charset="0"/>
              </a:rPr>
              <a:t> d </a:t>
            </a:r>
            <a:r>
              <a:rPr lang="en-US" sz="2400" dirty="0" err="1" smtClean="0">
                <a:latin typeface="DevLys 010" pitchFamily="2" charset="0"/>
              </a:rPr>
              <a:t>Hkkx&amp;2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x.kuk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dk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ifj.kke</a:t>
            </a:r>
            <a:endParaRPr lang="en-US" sz="2400" dirty="0" smtClean="0">
              <a:latin typeface="DevLys 010" pitchFamily="2" charset="0"/>
            </a:endParaRPr>
          </a:p>
          <a:p>
            <a:r>
              <a:rPr lang="en-US" sz="2400" dirty="0" smtClean="0">
                <a:latin typeface="DevLys 010" pitchFamily="2" charset="0"/>
              </a:rPr>
              <a:t>13- </a:t>
            </a:r>
            <a:r>
              <a:rPr lang="en-US" sz="2400" dirty="0" err="1" smtClean="0">
                <a:latin typeface="DevLys 010" pitchFamily="2" charset="0"/>
              </a:rPr>
              <a:t>iz:i&amp;18</a:t>
            </a:r>
            <a:r>
              <a:rPr lang="en-US" sz="2400" dirty="0" smtClean="0">
                <a:latin typeface="DevLys 010" pitchFamily="2" charset="0"/>
              </a:rPr>
              <a:t> d </a:t>
            </a:r>
            <a:r>
              <a:rPr lang="en-US" sz="2400" dirty="0" err="1" smtClean="0">
                <a:latin typeface="DevLys 010" pitchFamily="2" charset="0"/>
              </a:rPr>
              <a:t>Hkkx&amp;2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x.kuk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dk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ifj.kke</a:t>
            </a:r>
            <a:endParaRPr lang="en-US" sz="2400" dirty="0" smtClean="0">
              <a:latin typeface="DevLys 010" pitchFamily="2" charset="0"/>
            </a:endParaRPr>
          </a:p>
          <a:p>
            <a:r>
              <a:rPr lang="en-US" sz="2400" dirty="0" smtClean="0">
                <a:latin typeface="DevLys 010" pitchFamily="2" charset="0"/>
              </a:rPr>
              <a:t>14- </a:t>
            </a:r>
            <a:r>
              <a:rPr lang="en-US" sz="2400" dirty="0" err="1" smtClean="0">
                <a:latin typeface="DevLys 010" pitchFamily="2" charset="0"/>
              </a:rPr>
              <a:t>iz:i&amp;19</a:t>
            </a:r>
            <a:r>
              <a:rPr lang="en-US" sz="2400" dirty="0" smtClean="0">
                <a:latin typeface="DevLys 010" pitchFamily="2" charset="0"/>
              </a:rPr>
              <a:t> d </a:t>
            </a:r>
            <a:r>
              <a:rPr lang="en-US" sz="2400" dirty="0" err="1" smtClean="0">
                <a:latin typeface="DevLys 010" pitchFamily="2" charset="0"/>
              </a:rPr>
              <a:t>Hkkx&amp;2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x.kuk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dk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ifj.kke</a:t>
            </a:r>
            <a:endParaRPr lang="en-US" sz="2400" dirty="0" smtClean="0">
              <a:latin typeface="DevLys 010" pitchFamily="2" charset="0"/>
            </a:endParaRPr>
          </a:p>
          <a:p>
            <a:r>
              <a:rPr lang="en-US" sz="2400" dirty="0" smtClean="0">
                <a:latin typeface="DevLys 010" pitchFamily="2" charset="0"/>
              </a:rPr>
              <a:t>15- </a:t>
            </a:r>
            <a:r>
              <a:rPr lang="en-US" sz="2400" dirty="0" err="1" smtClean="0">
                <a:latin typeface="DevLys 010" pitchFamily="2" charset="0"/>
              </a:rPr>
              <a:t>iz:i&amp;20</a:t>
            </a:r>
            <a:r>
              <a:rPr lang="en-US" sz="2400" dirty="0" smtClean="0">
                <a:latin typeface="DevLys 010" pitchFamily="2" charset="0"/>
              </a:rPr>
              <a:t>  </a:t>
            </a:r>
            <a:r>
              <a:rPr lang="en-US" sz="2400" dirty="0" err="1" smtClean="0">
                <a:latin typeface="DevLys 010" pitchFamily="2" charset="0"/>
              </a:rPr>
              <a:t>iapksa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ds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fuokZpu</a:t>
            </a:r>
            <a:r>
              <a:rPr lang="en-US" sz="2400" dirty="0" smtClean="0">
                <a:latin typeface="DevLys 010" pitchFamily="2" charset="0"/>
              </a:rPr>
              <a:t> dh </a:t>
            </a:r>
            <a:r>
              <a:rPr lang="en-US" sz="2400" dirty="0" err="1" smtClean="0">
                <a:latin typeface="DevLys 010" pitchFamily="2" charset="0"/>
              </a:rPr>
              <a:t>fooj.kh</a:t>
            </a:r>
            <a:endParaRPr lang="en-US" sz="2400" dirty="0" smtClean="0">
              <a:latin typeface="DevLys 010" pitchFamily="2" charset="0"/>
            </a:endParaRPr>
          </a:p>
          <a:p>
            <a:r>
              <a:rPr lang="en-US" sz="2400" dirty="0" smtClean="0">
                <a:latin typeface="DevLys 010" pitchFamily="2" charset="0"/>
              </a:rPr>
              <a:t>16- </a:t>
            </a:r>
            <a:r>
              <a:rPr lang="en-US" sz="2400" dirty="0" err="1" smtClean="0">
                <a:latin typeface="DevLys 010" pitchFamily="2" charset="0"/>
              </a:rPr>
              <a:t>iz:i&amp;21</a:t>
            </a:r>
            <a:r>
              <a:rPr lang="en-US" sz="2400" dirty="0" smtClean="0">
                <a:latin typeface="DevLys 010" pitchFamily="2" charset="0"/>
              </a:rPr>
              <a:t> d </a:t>
            </a:r>
            <a:r>
              <a:rPr lang="en-US" sz="2400" dirty="0" err="1" smtClean="0">
                <a:latin typeface="DevLys 010" pitchFamily="2" charset="0"/>
              </a:rPr>
              <a:t>ljiap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ds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fuokZpu</a:t>
            </a:r>
            <a:r>
              <a:rPr lang="en-US" sz="2400" dirty="0" smtClean="0">
                <a:latin typeface="DevLys 010" pitchFamily="2" charset="0"/>
              </a:rPr>
              <a:t> dh </a:t>
            </a:r>
            <a:r>
              <a:rPr lang="en-US" sz="2400" dirty="0" err="1" smtClean="0">
                <a:latin typeface="DevLys 010" pitchFamily="2" charset="0"/>
              </a:rPr>
              <a:t>fooj.kh</a:t>
            </a:r>
            <a:endParaRPr lang="en-US" sz="2400" dirty="0" smtClean="0">
              <a:latin typeface="DevLys 010" pitchFamily="2" charset="0"/>
            </a:endParaRPr>
          </a:p>
          <a:p>
            <a:r>
              <a:rPr lang="en-US" sz="2400" dirty="0" smtClean="0">
                <a:latin typeface="DevLys 010" pitchFamily="2" charset="0"/>
              </a:rPr>
              <a:t>17- </a:t>
            </a:r>
            <a:r>
              <a:rPr lang="en-US" sz="2400" dirty="0" err="1" smtClean="0">
                <a:latin typeface="DevLys 010" pitchFamily="2" charset="0"/>
              </a:rPr>
              <a:t>iz:i&amp;22</a:t>
            </a:r>
            <a:r>
              <a:rPr lang="en-US" sz="2400" dirty="0" smtClean="0">
                <a:latin typeface="DevLys 010" pitchFamily="2" charset="0"/>
              </a:rPr>
              <a:t> d </a:t>
            </a:r>
            <a:r>
              <a:rPr lang="en-US" sz="2400" dirty="0" err="1" smtClean="0">
                <a:latin typeface="DevLys 010" pitchFamily="2" charset="0"/>
              </a:rPr>
              <a:t>tuin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iapk;r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ds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lnL</a:t>
            </a:r>
            <a:r>
              <a:rPr lang="en-US" sz="2400" dirty="0" smtClean="0">
                <a:latin typeface="DevLys 010" pitchFamily="2" charset="0"/>
              </a:rPr>
              <a:t>; </a:t>
            </a:r>
            <a:r>
              <a:rPr lang="en-US" sz="2400" dirty="0" err="1" smtClean="0">
                <a:latin typeface="DevLys 010" pitchFamily="2" charset="0"/>
              </a:rPr>
              <a:t>ds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fuokZpu</a:t>
            </a:r>
            <a:r>
              <a:rPr lang="en-US" sz="2400" dirty="0" smtClean="0">
                <a:latin typeface="DevLys 010" pitchFamily="2" charset="0"/>
              </a:rPr>
              <a:t> dh </a:t>
            </a:r>
            <a:r>
              <a:rPr lang="en-US" sz="2400" dirty="0" err="1" smtClean="0">
                <a:latin typeface="DevLys 010" pitchFamily="2" charset="0"/>
              </a:rPr>
              <a:t>fooj.kh</a:t>
            </a:r>
            <a:endParaRPr lang="en-US" sz="2400" dirty="0" smtClean="0">
              <a:latin typeface="DevLys 010" pitchFamily="2" charset="0"/>
            </a:endParaRPr>
          </a:p>
          <a:p>
            <a:r>
              <a:rPr lang="en-US" sz="2400" dirty="0" smtClean="0">
                <a:latin typeface="DevLys 010" pitchFamily="2" charset="0"/>
              </a:rPr>
              <a:t>18- </a:t>
            </a:r>
            <a:r>
              <a:rPr lang="en-US" sz="2400" dirty="0" err="1" smtClean="0">
                <a:latin typeface="DevLys 010" pitchFamily="2" charset="0"/>
              </a:rPr>
              <a:t>iz:i&amp;23</a:t>
            </a:r>
            <a:r>
              <a:rPr lang="en-US" sz="2400" dirty="0" smtClean="0">
                <a:latin typeface="DevLys 010" pitchFamily="2" charset="0"/>
              </a:rPr>
              <a:t> d </a:t>
            </a:r>
            <a:r>
              <a:rPr lang="en-US" sz="2400" dirty="0" err="1" smtClean="0">
                <a:latin typeface="DevLys 010" pitchFamily="2" charset="0"/>
              </a:rPr>
              <a:t>ftyk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iapk;r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ds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lnL</a:t>
            </a:r>
            <a:r>
              <a:rPr lang="en-US" sz="2400" dirty="0" smtClean="0">
                <a:latin typeface="DevLys 010" pitchFamily="2" charset="0"/>
              </a:rPr>
              <a:t>; </a:t>
            </a:r>
            <a:r>
              <a:rPr lang="en-US" sz="2400" dirty="0" err="1" smtClean="0">
                <a:latin typeface="DevLys 010" pitchFamily="2" charset="0"/>
              </a:rPr>
              <a:t>ds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fuokZpu</a:t>
            </a:r>
            <a:r>
              <a:rPr lang="en-US" sz="2400" dirty="0" smtClean="0">
                <a:latin typeface="DevLys 010" pitchFamily="2" charset="0"/>
              </a:rPr>
              <a:t> dh </a:t>
            </a:r>
            <a:r>
              <a:rPr lang="en-US" sz="2400" dirty="0" err="1" smtClean="0">
                <a:latin typeface="DevLys 010" pitchFamily="2" charset="0"/>
              </a:rPr>
              <a:t>fooj.kh</a:t>
            </a:r>
            <a:endParaRPr lang="en-US" sz="2400" dirty="0" smtClean="0">
              <a:latin typeface="DevLys 010" pitchFamily="2" charset="0"/>
            </a:endParaRPr>
          </a:p>
          <a:p>
            <a:r>
              <a:rPr lang="en-US" sz="2400" dirty="0" smtClean="0">
                <a:latin typeface="DevLys 010" pitchFamily="2" charset="0"/>
              </a:rPr>
              <a:t>19- </a:t>
            </a:r>
            <a:r>
              <a:rPr lang="en-US" sz="2400" dirty="0" err="1" smtClean="0">
                <a:latin typeface="DevLys 010" pitchFamily="2" charset="0"/>
              </a:rPr>
              <a:t>iz:i&amp;26</a:t>
            </a:r>
            <a:r>
              <a:rPr lang="en-US" sz="2400" dirty="0" smtClean="0">
                <a:latin typeface="DevLys 010" pitchFamily="2" charset="0"/>
              </a:rPr>
              <a:t> d </a:t>
            </a:r>
            <a:r>
              <a:rPr lang="en-US" sz="2400" dirty="0" err="1" smtClean="0">
                <a:latin typeface="DevLys 010" pitchFamily="2" charset="0"/>
              </a:rPr>
              <a:t>iap</a:t>
            </a:r>
            <a:r>
              <a:rPr lang="en-US" sz="2400" dirty="0" smtClean="0">
                <a:latin typeface="DevLys 010" pitchFamily="2" charset="0"/>
              </a:rPr>
              <a:t> ,</a:t>
            </a:r>
            <a:r>
              <a:rPr lang="en-US" sz="2400" dirty="0" err="1" smtClean="0">
                <a:latin typeface="DevLys 010" pitchFamily="2" charset="0"/>
              </a:rPr>
              <a:t>oa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ljiap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ds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inksa</a:t>
            </a:r>
            <a:r>
              <a:rPr lang="en-US" sz="2400" dirty="0" smtClean="0">
                <a:latin typeface="DevLys 010" pitchFamily="2" charset="0"/>
              </a:rPr>
              <a:t> dh </a:t>
            </a:r>
            <a:r>
              <a:rPr lang="en-US" sz="2400" dirty="0" err="1" smtClean="0">
                <a:latin typeface="DevLys 010" pitchFamily="2" charset="0"/>
              </a:rPr>
              <a:t>vf</a:t>
            </a:r>
            <a:r>
              <a:rPr lang="en-US" sz="2400" dirty="0" smtClean="0">
                <a:latin typeface="DevLys 010" pitchFamily="2" charset="0"/>
              </a:rPr>
              <a:t>/</a:t>
            </a:r>
            <a:r>
              <a:rPr lang="en-US" sz="2400" dirty="0" err="1" smtClean="0">
                <a:latin typeface="DevLys 010" pitchFamily="2" charset="0"/>
              </a:rPr>
              <a:t>klwpuk</a:t>
            </a:r>
            <a:endParaRPr lang="en-US" sz="2400" dirty="0" smtClean="0">
              <a:latin typeface="DevLys 010" pitchFamily="2" charset="0"/>
            </a:endParaRPr>
          </a:p>
          <a:p>
            <a:r>
              <a:rPr lang="en-US" sz="2400" dirty="0" smtClean="0">
                <a:latin typeface="DevLys 010" pitchFamily="2" charset="0"/>
              </a:rPr>
              <a:t>20- </a:t>
            </a:r>
            <a:r>
              <a:rPr lang="en-US" sz="2400" dirty="0" err="1" smtClean="0">
                <a:latin typeface="DevLys 010" pitchFamily="2" charset="0"/>
              </a:rPr>
              <a:t>iz:i&amp;26</a:t>
            </a:r>
            <a:r>
              <a:rPr lang="en-US" sz="2400" dirty="0" smtClean="0">
                <a:latin typeface="DevLys 010" pitchFamily="2" charset="0"/>
              </a:rPr>
              <a:t> [k </a:t>
            </a:r>
            <a:r>
              <a:rPr lang="en-US" sz="2400" dirty="0" err="1" smtClean="0">
                <a:latin typeface="DevLys 010" pitchFamily="2" charset="0"/>
              </a:rPr>
              <a:t>tuin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iapk;n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lnL</a:t>
            </a:r>
            <a:r>
              <a:rPr lang="en-US" sz="2400" dirty="0" smtClean="0">
                <a:latin typeface="DevLys 010" pitchFamily="2" charset="0"/>
              </a:rPr>
              <a:t>; </a:t>
            </a:r>
            <a:r>
              <a:rPr lang="en-US" sz="2400" dirty="0" err="1" smtClean="0">
                <a:latin typeface="DevLys 010" pitchFamily="2" charset="0"/>
              </a:rPr>
              <a:t>ds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inksa</a:t>
            </a:r>
            <a:r>
              <a:rPr lang="en-US" sz="2400" dirty="0" smtClean="0">
                <a:latin typeface="DevLys 010" pitchFamily="2" charset="0"/>
              </a:rPr>
              <a:t> dh </a:t>
            </a:r>
            <a:r>
              <a:rPr lang="en-US" sz="2400" dirty="0" err="1" smtClean="0">
                <a:latin typeface="DevLys 010" pitchFamily="2" charset="0"/>
              </a:rPr>
              <a:t>vf</a:t>
            </a:r>
            <a:r>
              <a:rPr lang="en-US" sz="2400" dirty="0" smtClean="0">
                <a:latin typeface="DevLys 010" pitchFamily="2" charset="0"/>
              </a:rPr>
              <a:t>/</a:t>
            </a:r>
            <a:r>
              <a:rPr lang="en-US" sz="2400" dirty="0" err="1" smtClean="0">
                <a:latin typeface="DevLys 010" pitchFamily="2" charset="0"/>
              </a:rPr>
              <a:t>klwpuk21</a:t>
            </a:r>
            <a:r>
              <a:rPr lang="en-US" sz="2400" dirty="0" smtClean="0">
                <a:latin typeface="DevLys 010" pitchFamily="2" charset="0"/>
              </a:rPr>
              <a:t>-  21- 21- </a:t>
            </a:r>
            <a:r>
              <a:rPr lang="en-US" sz="2400" dirty="0" err="1" smtClean="0">
                <a:latin typeface="DevLys 010" pitchFamily="2" charset="0"/>
              </a:rPr>
              <a:t>iz:i&amp;26</a:t>
            </a:r>
            <a:r>
              <a:rPr lang="en-US" sz="2400" dirty="0" smtClean="0">
                <a:latin typeface="DevLys 010" pitchFamily="2" charset="0"/>
              </a:rPr>
              <a:t> x </a:t>
            </a:r>
            <a:r>
              <a:rPr lang="en-US" sz="2400" dirty="0" err="1" smtClean="0">
                <a:latin typeface="DevLys 010" pitchFamily="2" charset="0"/>
              </a:rPr>
              <a:t>ftyk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iapk;r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lnL</a:t>
            </a:r>
            <a:r>
              <a:rPr lang="en-US" sz="2400" dirty="0" smtClean="0">
                <a:latin typeface="DevLys 010" pitchFamily="2" charset="0"/>
              </a:rPr>
              <a:t>; </a:t>
            </a:r>
            <a:r>
              <a:rPr lang="en-US" sz="2400" dirty="0" err="1" smtClean="0">
                <a:latin typeface="DevLys 010" pitchFamily="2" charset="0"/>
              </a:rPr>
              <a:t>ds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inksa</a:t>
            </a:r>
            <a:r>
              <a:rPr lang="en-US" sz="2400" dirty="0" smtClean="0">
                <a:latin typeface="DevLys 010" pitchFamily="2" charset="0"/>
              </a:rPr>
              <a:t> dh </a:t>
            </a:r>
            <a:r>
              <a:rPr lang="en-US" sz="2400" dirty="0" err="1" smtClean="0">
                <a:latin typeface="DevLys 010" pitchFamily="2" charset="0"/>
              </a:rPr>
              <a:t>vf</a:t>
            </a:r>
            <a:r>
              <a:rPr lang="en-US" sz="2400" dirty="0" smtClean="0">
                <a:latin typeface="DevLys 010" pitchFamily="2" charset="0"/>
              </a:rPr>
              <a:t>/</a:t>
            </a:r>
            <a:r>
              <a:rPr lang="en-US" sz="2400" dirty="0" err="1" smtClean="0">
                <a:latin typeface="DevLys 010" pitchFamily="2" charset="0"/>
              </a:rPr>
              <a:t>klwpuk</a:t>
            </a:r>
            <a:endParaRPr lang="en-US" sz="2400" dirty="0" smtClean="0">
              <a:latin typeface="DevLys 010" pitchFamily="2" charset="0"/>
            </a:endParaRPr>
          </a:p>
          <a:p>
            <a:r>
              <a:rPr lang="en-US" sz="2400" dirty="0" smtClean="0">
                <a:latin typeface="DevLys 010" pitchFamily="2" charset="0"/>
              </a:rPr>
              <a:t>22- </a:t>
            </a:r>
            <a:r>
              <a:rPr lang="en-US" sz="2400" dirty="0" err="1" smtClean="0">
                <a:latin typeface="DevLys 010" pitchFamily="2" charset="0"/>
              </a:rPr>
              <a:t>fuokZpu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dk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izek.k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i</a:t>
            </a:r>
            <a:r>
              <a:rPr lang="en-US" sz="2400" dirty="0" smtClean="0">
                <a:latin typeface="DevLys 010" pitchFamily="2" charset="0"/>
              </a:rPr>
              <a:t>=</a:t>
            </a:r>
          </a:p>
          <a:p>
            <a:r>
              <a:rPr lang="en-US" sz="2400" dirty="0" smtClean="0">
                <a:latin typeface="DevLys 010" pitchFamily="2" charset="0"/>
              </a:rPr>
              <a:t>23- </a:t>
            </a:r>
            <a:r>
              <a:rPr lang="en-US" sz="2400" dirty="0" err="1" smtClean="0">
                <a:latin typeface="DevLys 010" pitchFamily="2" charset="0"/>
              </a:rPr>
              <a:t>Ekrnku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dsUnzksa</a:t>
            </a:r>
            <a:r>
              <a:rPr lang="en-US" sz="2400" dirty="0" smtClean="0">
                <a:latin typeface="DevLys 010" pitchFamily="2" charset="0"/>
              </a:rPr>
              <a:t> dh </a:t>
            </a:r>
            <a:r>
              <a:rPr lang="en-US" sz="2400" dirty="0" err="1" smtClean="0">
                <a:latin typeface="DevLys 010" pitchFamily="2" charset="0"/>
              </a:rPr>
              <a:t>lwph</a:t>
            </a:r>
            <a:endParaRPr lang="en-US" sz="2400" dirty="0" smtClean="0">
              <a:latin typeface="DevLys 010" pitchFamily="2" charset="0"/>
            </a:endParaRPr>
          </a:p>
          <a:p>
            <a:r>
              <a:rPr lang="en-US" sz="2400" dirty="0" smtClean="0">
                <a:latin typeface="DevLys 010" pitchFamily="2" charset="0"/>
              </a:rPr>
              <a:t>24- </a:t>
            </a:r>
            <a:r>
              <a:rPr lang="en-US" sz="2400" dirty="0" err="1" smtClean="0">
                <a:latin typeface="DevLys 010" pitchFamily="2" charset="0"/>
              </a:rPr>
              <a:t>fuokZpu</a:t>
            </a:r>
            <a:r>
              <a:rPr lang="en-US" sz="2400" dirty="0" smtClean="0">
                <a:latin typeface="DevLys 010" pitchFamily="2" charset="0"/>
              </a:rPr>
              <a:t> dh </a:t>
            </a:r>
            <a:r>
              <a:rPr lang="en-US" sz="2400" dirty="0" err="1" smtClean="0">
                <a:latin typeface="DevLys 010" pitchFamily="2" charset="0"/>
              </a:rPr>
              <a:t>lwpuk</a:t>
            </a:r>
            <a:endParaRPr lang="en-US" sz="2400" dirty="0" smtClean="0">
              <a:latin typeface="DevLys 010" pitchFamily="2" charset="0"/>
            </a:endParaRPr>
          </a:p>
          <a:p>
            <a:r>
              <a:rPr lang="en-US" sz="2400" dirty="0" smtClean="0">
                <a:latin typeface="DevLys 010" pitchFamily="2" charset="0"/>
              </a:rPr>
              <a:t>25- </a:t>
            </a:r>
            <a:r>
              <a:rPr lang="en-US" sz="2400" dirty="0" err="1" smtClean="0">
                <a:latin typeface="DevLys 010" pitchFamily="2" charset="0"/>
              </a:rPr>
              <a:t>Lkjiap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ds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fy;s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ifjf’k"V&amp;18</a:t>
            </a:r>
            <a:r>
              <a:rPr lang="en-US" sz="2400" dirty="0" smtClean="0">
                <a:latin typeface="DevLys 010" pitchFamily="2" charset="0"/>
              </a:rPr>
              <a:t>] 21] 22</a:t>
            </a:r>
          </a:p>
          <a:p>
            <a:r>
              <a:rPr lang="en-US" sz="2400" dirty="0" smtClean="0">
                <a:latin typeface="DevLys 010" pitchFamily="2" charset="0"/>
              </a:rPr>
              <a:t>26-</a:t>
            </a:r>
            <a:r>
              <a:rPr lang="en-US" sz="2400" dirty="0" err="1" smtClean="0">
                <a:latin typeface="DevLys 010" pitchFamily="2" charset="0"/>
              </a:rPr>
              <a:t>Ikap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ds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fy;s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ifjf’k</a:t>
            </a:r>
            <a:r>
              <a:rPr lang="en-US" sz="2400" dirty="0" err="1" smtClean="0">
                <a:latin typeface="DevLys 010"/>
              </a:rPr>
              <a:t>"V&amp;17</a:t>
            </a:r>
            <a:r>
              <a:rPr lang="en-US" sz="2400" dirty="0" smtClean="0">
                <a:latin typeface="DevLys 010"/>
              </a:rPr>
              <a:t>] 20</a:t>
            </a:r>
          </a:p>
          <a:p>
            <a:r>
              <a:rPr lang="en-US" sz="2400" dirty="0" smtClean="0">
                <a:latin typeface="DevLys 010"/>
              </a:rPr>
              <a:t>27-</a:t>
            </a:r>
            <a:r>
              <a:rPr lang="en-US" sz="2400" dirty="0" err="1" smtClean="0">
                <a:latin typeface="DevLys 010"/>
              </a:rPr>
              <a:t>ftyk</a:t>
            </a:r>
            <a:r>
              <a:rPr lang="en-US" sz="2400" dirty="0" smtClean="0">
                <a:latin typeface="DevLys 010"/>
              </a:rPr>
              <a:t> </a:t>
            </a:r>
            <a:r>
              <a:rPr lang="en-US" sz="2400" dirty="0" err="1" smtClean="0">
                <a:latin typeface="DevLys 010"/>
              </a:rPr>
              <a:t>iapk;r</a:t>
            </a:r>
            <a:r>
              <a:rPr lang="en-US" sz="2400" dirty="0" smtClean="0">
                <a:latin typeface="DevLys 01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ifjf’k</a:t>
            </a:r>
            <a:r>
              <a:rPr lang="en-US" sz="2400" dirty="0" err="1" smtClean="0">
                <a:latin typeface="DevLys 010"/>
              </a:rPr>
              <a:t>"V&amp;19</a:t>
            </a:r>
            <a:endParaRPr lang="en-US" sz="2400" dirty="0" smtClean="0">
              <a:latin typeface="DevLys 010"/>
            </a:endParaRPr>
          </a:p>
          <a:p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90600" y="812423"/>
            <a:ext cx="8153400" cy="60455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u="sng" dirty="0" err="1" smtClean="0">
                <a:latin typeface="DevLys 010" pitchFamily="2" charset="0"/>
              </a:rPr>
              <a:t>uxjh</a:t>
            </a:r>
            <a:r>
              <a:rPr lang="en-US" sz="3600" b="1" u="sng" dirty="0" smtClean="0">
                <a:latin typeface="DevLys 010" pitchFamily="2" charset="0"/>
              </a:rPr>
              <a:t>; </a:t>
            </a:r>
            <a:r>
              <a:rPr lang="en-US" sz="3600" b="1" u="sng" dirty="0" err="1" smtClean="0">
                <a:latin typeface="DevLys 010" pitchFamily="2" charset="0"/>
              </a:rPr>
              <a:t>fudk</a:t>
            </a:r>
            <a:r>
              <a:rPr lang="en-US" sz="3600" b="1" u="sng" dirty="0" smtClean="0">
                <a:latin typeface="DevLys 010" pitchFamily="2" charset="0"/>
              </a:rPr>
              <a:t>; </a:t>
            </a:r>
            <a:r>
              <a:rPr lang="en-US" sz="3600" b="1" u="sng" dirty="0" err="1" smtClean="0">
                <a:latin typeface="DevLys 010" pitchFamily="2" charset="0"/>
              </a:rPr>
              <a:t>fuokZpu</a:t>
            </a:r>
            <a:endParaRPr lang="en-US" sz="3600" b="1" u="sng" dirty="0" smtClean="0">
              <a:latin typeface="DevLys 010" pitchFamily="2" charset="0"/>
            </a:endParaRPr>
          </a:p>
          <a:p>
            <a:pPr algn="just"/>
            <a:r>
              <a:rPr lang="en-US" sz="2800" dirty="0" smtClean="0">
                <a:latin typeface="DevLys 010" pitchFamily="2" charset="0"/>
              </a:rPr>
              <a:t>1- </a:t>
            </a:r>
            <a:r>
              <a:rPr lang="en-US" sz="2800" dirty="0" err="1" smtClean="0">
                <a:latin typeface="DevLys 010" pitchFamily="2" charset="0"/>
              </a:rPr>
              <a:t>iz:i&amp;2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egkikSj@v</a:t>
            </a:r>
            <a:r>
              <a:rPr lang="en-US" sz="2800" dirty="0" smtClean="0">
                <a:latin typeface="DevLys 010" pitchFamily="2" charset="0"/>
              </a:rPr>
              <a:t>/;{</a:t>
            </a:r>
            <a:r>
              <a:rPr lang="en-US" sz="2800" dirty="0" err="1" smtClean="0">
                <a:latin typeface="DevLys 010" pitchFamily="2" charset="0"/>
              </a:rPr>
              <a:t>k@ik"kZn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fuokZpu</a:t>
            </a:r>
            <a:r>
              <a:rPr lang="en-US" sz="2800" dirty="0" smtClean="0">
                <a:latin typeface="DevLys 010" pitchFamily="2" charset="0"/>
              </a:rPr>
              <a:t> dh </a:t>
            </a:r>
            <a:r>
              <a:rPr lang="en-US" sz="2800" dirty="0" err="1" smtClean="0">
                <a:latin typeface="DevLys 010" pitchFamily="2" charset="0"/>
              </a:rPr>
              <a:t>lwpuk</a:t>
            </a:r>
            <a:r>
              <a:rPr lang="en-US" sz="28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2800" dirty="0" smtClean="0">
                <a:latin typeface="DevLys 010" pitchFamily="2" charset="0"/>
              </a:rPr>
              <a:t>2- </a:t>
            </a:r>
            <a:r>
              <a:rPr lang="en-US" sz="2800" dirty="0" err="1" smtClean="0">
                <a:latin typeface="DevLys 010" pitchFamily="2" charset="0"/>
              </a:rPr>
              <a:t>iz:i&amp;2</a:t>
            </a:r>
            <a:r>
              <a:rPr lang="en-US" sz="2800" dirty="0" smtClean="0">
                <a:latin typeface="DevLys 010" pitchFamily="2" charset="0"/>
              </a:rPr>
              <a:t> d </a:t>
            </a:r>
            <a:r>
              <a:rPr lang="en-US" sz="2800" dirty="0" err="1" smtClean="0">
                <a:latin typeface="DevLys 010" pitchFamily="2" charset="0"/>
              </a:rPr>
              <a:t>LFkkuksa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vkj</a:t>
            </a:r>
            <a:r>
              <a:rPr lang="en-US" sz="2800" dirty="0" smtClean="0">
                <a:latin typeface="DevLys 010" pitchFamily="2" charset="0"/>
              </a:rPr>
              <a:t>{</a:t>
            </a:r>
            <a:r>
              <a:rPr lang="en-US" sz="2800" dirty="0" err="1" smtClean="0">
                <a:latin typeface="DevLys 010" pitchFamily="2" charset="0"/>
              </a:rPr>
              <a:t>k.k</a:t>
            </a:r>
            <a:r>
              <a:rPr lang="en-US" sz="2800" dirty="0" smtClean="0">
                <a:latin typeface="DevLys 010" pitchFamily="2" charset="0"/>
              </a:rPr>
              <a:t> dh </a:t>
            </a:r>
            <a:r>
              <a:rPr lang="en-US" sz="2800" dirty="0" err="1" smtClean="0">
                <a:latin typeface="DevLys 010" pitchFamily="2" charset="0"/>
              </a:rPr>
              <a:t>fLFkfr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laca</a:t>
            </a:r>
            <a:r>
              <a:rPr lang="en-US" sz="2800" dirty="0" smtClean="0">
                <a:latin typeface="DevLys 010" pitchFamily="2" charset="0"/>
              </a:rPr>
              <a:t>/k </a:t>
            </a:r>
            <a:r>
              <a:rPr lang="en-US" sz="2800" dirty="0" err="1" smtClean="0">
                <a:latin typeface="DevLys 010" pitchFamily="2" charset="0"/>
              </a:rPr>
              <a:t>esa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lwpuk</a:t>
            </a:r>
            <a:endParaRPr lang="en-US" sz="2800" dirty="0" smtClean="0">
              <a:latin typeface="DevLys 010" pitchFamily="2" charset="0"/>
            </a:endParaRPr>
          </a:p>
          <a:p>
            <a:pPr algn="just"/>
            <a:r>
              <a:rPr lang="en-US" sz="2800" dirty="0" err="1" smtClean="0">
                <a:latin typeface="DevLys 010" pitchFamily="2" charset="0"/>
              </a:rPr>
              <a:t>fuokZpu</a:t>
            </a:r>
            <a:r>
              <a:rPr lang="en-US" sz="2800" dirty="0" smtClean="0">
                <a:latin typeface="DevLys 010" pitchFamily="2" charset="0"/>
              </a:rPr>
              <a:t> dh </a:t>
            </a:r>
            <a:r>
              <a:rPr lang="en-US" sz="2800" dirty="0" err="1" smtClean="0">
                <a:latin typeface="DevLys 010" pitchFamily="2" charset="0"/>
              </a:rPr>
              <a:t>lwpuk</a:t>
            </a:r>
            <a:endParaRPr lang="en-US" sz="2800" dirty="0" smtClean="0">
              <a:latin typeface="DevLys 010" pitchFamily="2" charset="0"/>
            </a:endParaRPr>
          </a:p>
          <a:p>
            <a:pPr algn="just"/>
            <a:r>
              <a:rPr lang="en-US" sz="2800" dirty="0" smtClean="0">
                <a:latin typeface="DevLys 010" pitchFamily="2" charset="0"/>
              </a:rPr>
              <a:t>3- </a:t>
            </a:r>
            <a:r>
              <a:rPr lang="en-US" sz="2800" dirty="0" err="1" smtClean="0">
                <a:latin typeface="DevLys 010" pitchFamily="2" charset="0"/>
              </a:rPr>
              <a:t>iz:i&amp;4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uke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funsZ’ku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</a:t>
            </a:r>
            <a:r>
              <a:rPr lang="en-US" sz="2800" dirty="0" smtClean="0">
                <a:latin typeface="DevLys 010" pitchFamily="2" charset="0"/>
              </a:rPr>
              <a:t>= dh </a:t>
            </a:r>
            <a:r>
              <a:rPr lang="en-US" sz="2800" dirty="0" err="1" smtClean="0">
                <a:latin typeface="DevLys 010" pitchFamily="2" charset="0"/>
              </a:rPr>
              <a:t>lwpuk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ukefunsZ’ku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</a:t>
            </a:r>
            <a:r>
              <a:rPr lang="en-US" sz="2800" dirty="0" smtClean="0">
                <a:latin typeface="DevLys 010" pitchFamily="2" charset="0"/>
              </a:rPr>
              <a:t>=</a:t>
            </a:r>
            <a:r>
              <a:rPr lang="en-US" sz="2800" dirty="0" err="1" smtClean="0">
                <a:latin typeface="DevLys 010" pitchFamily="2" charset="0"/>
              </a:rPr>
              <a:t>ksa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lesfdr</a:t>
            </a:r>
            <a:r>
              <a:rPr lang="en-US" sz="2800" dirty="0" smtClean="0">
                <a:latin typeface="DevLys 010" pitchFamily="2" charset="0"/>
              </a:rPr>
              <a:t>    </a:t>
            </a:r>
            <a:r>
              <a:rPr lang="en-US" sz="2800" dirty="0" err="1" smtClean="0">
                <a:latin typeface="DevLys 010" pitchFamily="2" charset="0"/>
              </a:rPr>
              <a:t>fooj.k</a:t>
            </a:r>
            <a:endParaRPr lang="en-US" sz="2800" dirty="0" smtClean="0">
              <a:latin typeface="DevLys 010" pitchFamily="2" charset="0"/>
            </a:endParaRPr>
          </a:p>
          <a:p>
            <a:pPr algn="just"/>
            <a:r>
              <a:rPr lang="en-US" sz="2800" dirty="0" smtClean="0">
                <a:latin typeface="DevLys 010" pitchFamily="2" charset="0"/>
              </a:rPr>
              <a:t>4- </a:t>
            </a:r>
            <a:r>
              <a:rPr lang="en-US" sz="2800" dirty="0" err="1" smtClean="0">
                <a:latin typeface="DevLys 010" pitchFamily="2" charset="0"/>
              </a:rPr>
              <a:t>iz:i&amp;5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fof</a:t>
            </a:r>
            <a:r>
              <a:rPr lang="en-US" sz="2800" dirty="0" smtClean="0">
                <a:latin typeface="DevLys 010" pitchFamily="2" charset="0"/>
              </a:rPr>
              <a:t>/</a:t>
            </a:r>
            <a:r>
              <a:rPr lang="en-US" sz="2800" dirty="0" err="1" smtClean="0">
                <a:latin typeface="DevLys 010" pitchFamily="2" charset="0"/>
              </a:rPr>
              <a:t>kekU;rk</a:t>
            </a:r>
            <a:r>
              <a:rPr lang="en-US" sz="2800" dirty="0" smtClean="0">
                <a:latin typeface="DevLys 010" pitchFamily="2" charset="0"/>
              </a:rPr>
              <a:t>% </a:t>
            </a:r>
            <a:r>
              <a:rPr lang="en-US" sz="2800" dirty="0" err="1" smtClean="0">
                <a:latin typeface="DevLys 010" pitchFamily="2" charset="0"/>
              </a:rPr>
              <a:t>ukefunsZf’kr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vH;fFkZ;ksa</a:t>
            </a:r>
            <a:r>
              <a:rPr lang="en-US" sz="2800" dirty="0" smtClean="0">
                <a:latin typeface="DevLys 010" pitchFamily="2" charset="0"/>
              </a:rPr>
              <a:t> dh </a:t>
            </a:r>
            <a:r>
              <a:rPr lang="en-US" sz="2800" dirty="0" err="1" smtClean="0">
                <a:latin typeface="DevLys 010" pitchFamily="2" charset="0"/>
              </a:rPr>
              <a:t>lwph</a:t>
            </a:r>
            <a:endParaRPr lang="en-US" sz="2800" dirty="0" smtClean="0">
              <a:latin typeface="DevLys 010" pitchFamily="2" charset="0"/>
            </a:endParaRPr>
          </a:p>
          <a:p>
            <a:pPr algn="just"/>
            <a:r>
              <a:rPr lang="en-US" sz="2800" dirty="0" smtClean="0">
                <a:latin typeface="DevLys 010" pitchFamily="2" charset="0"/>
              </a:rPr>
              <a:t>5- </a:t>
            </a:r>
            <a:r>
              <a:rPr lang="en-US" sz="2800" dirty="0" err="1" smtClean="0">
                <a:latin typeface="DevLys 010" pitchFamily="2" charset="0"/>
              </a:rPr>
              <a:t>iz:i&amp;7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vH;fFkZrk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okil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fy</a:t>
            </a:r>
            <a:r>
              <a:rPr lang="en-US" sz="2800" dirty="0" smtClean="0">
                <a:latin typeface="DevLys 010" pitchFamily="2" charset="0"/>
              </a:rPr>
              <a:t>, </a:t>
            </a:r>
            <a:r>
              <a:rPr lang="en-US" sz="2800" dirty="0" err="1" smtClean="0">
                <a:latin typeface="DevLys 010" pitchFamily="2" charset="0"/>
              </a:rPr>
              <a:t>tkus</a:t>
            </a:r>
            <a:r>
              <a:rPr lang="en-US" sz="2800" dirty="0" smtClean="0">
                <a:latin typeface="DevLys 010" pitchFamily="2" charset="0"/>
              </a:rPr>
              <a:t> dh </a:t>
            </a:r>
            <a:r>
              <a:rPr lang="en-US" sz="2800" dirty="0" err="1" smtClean="0">
                <a:latin typeface="DevLys 010" pitchFamily="2" charset="0"/>
              </a:rPr>
              <a:t>lwpuk</a:t>
            </a:r>
            <a:endParaRPr lang="en-US" sz="2800" dirty="0" smtClean="0">
              <a:latin typeface="DevLys 010" pitchFamily="2" charset="0"/>
            </a:endParaRPr>
          </a:p>
          <a:p>
            <a:pPr algn="just"/>
            <a:r>
              <a:rPr lang="en-US" sz="2800" dirty="0" smtClean="0">
                <a:latin typeface="DevLys 010" pitchFamily="2" charset="0"/>
              </a:rPr>
              <a:t>6- </a:t>
            </a:r>
            <a:r>
              <a:rPr lang="en-US" sz="2800" dirty="0" err="1" smtClean="0">
                <a:latin typeface="DevLys 010" pitchFamily="2" charset="0"/>
              </a:rPr>
              <a:t>iz:i&amp;10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fuokZpu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yM+us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okys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vH;fFkZ;ksa</a:t>
            </a:r>
            <a:r>
              <a:rPr lang="en-US" sz="2800" dirty="0" smtClean="0">
                <a:latin typeface="DevLys 010" pitchFamily="2" charset="0"/>
              </a:rPr>
              <a:t> dh </a:t>
            </a:r>
            <a:r>
              <a:rPr lang="en-US" sz="2800" dirty="0" err="1" smtClean="0">
                <a:latin typeface="DevLys 010" pitchFamily="2" charset="0"/>
              </a:rPr>
              <a:t>lwph</a:t>
            </a:r>
            <a:endParaRPr lang="en-US" sz="2800" dirty="0" smtClean="0">
              <a:latin typeface="DevLys 010" pitchFamily="2" charset="0"/>
            </a:endParaRPr>
          </a:p>
          <a:p>
            <a:pPr algn="just"/>
            <a:r>
              <a:rPr lang="en-US" sz="2800" dirty="0" smtClean="0">
                <a:latin typeface="DevLys 010" pitchFamily="2" charset="0"/>
              </a:rPr>
              <a:t>7- </a:t>
            </a:r>
            <a:r>
              <a:rPr lang="en-US" sz="2800" dirty="0" err="1" smtClean="0">
                <a:latin typeface="DevLys 010" pitchFamily="2" charset="0"/>
              </a:rPr>
              <a:t>iz:i&amp;20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fuokZpu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drZO</a:t>
            </a:r>
            <a:r>
              <a:rPr lang="en-US" sz="2800" dirty="0" smtClean="0">
                <a:latin typeface="DevLys 010" pitchFamily="2" charset="0"/>
              </a:rPr>
              <a:t>; </a:t>
            </a:r>
            <a:r>
              <a:rPr lang="en-US" sz="2800" dirty="0" err="1" smtClean="0">
                <a:latin typeface="DevLys 010" pitchFamily="2" charset="0"/>
              </a:rPr>
              <a:t>eri</a:t>
            </a:r>
            <a:r>
              <a:rPr lang="en-US" sz="2800" dirty="0" smtClean="0">
                <a:latin typeface="DevLys 010" pitchFamily="2" charset="0"/>
              </a:rPr>
              <a:t>=</a:t>
            </a:r>
            <a:r>
              <a:rPr lang="en-US" sz="2800" dirty="0" err="1" smtClean="0">
                <a:latin typeface="DevLys 010" pitchFamily="2" charset="0"/>
              </a:rPr>
              <a:t>ksa</a:t>
            </a:r>
            <a:r>
              <a:rPr lang="en-US" sz="2800" dirty="0" smtClean="0">
                <a:latin typeface="DevLys 010" pitchFamily="2" charset="0"/>
              </a:rPr>
              <a:t> dh </a:t>
            </a:r>
            <a:r>
              <a:rPr lang="en-US" sz="2800" dirty="0" err="1" smtClean="0">
                <a:latin typeface="DevLys 010" pitchFamily="2" charset="0"/>
              </a:rPr>
              <a:t>x.kuk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ifj.kke</a:t>
            </a:r>
            <a:endParaRPr lang="en-US" sz="2800" dirty="0" smtClean="0">
              <a:latin typeface="DevLys 010" pitchFamily="2" charset="0"/>
            </a:endParaRPr>
          </a:p>
          <a:p>
            <a:pPr algn="just"/>
            <a:r>
              <a:rPr lang="en-US" sz="2800" dirty="0" smtClean="0">
                <a:latin typeface="DevLys 010" pitchFamily="2" charset="0"/>
              </a:rPr>
              <a:t>8- </a:t>
            </a:r>
            <a:r>
              <a:rPr lang="en-US" sz="2800" dirty="0" err="1" smtClean="0">
                <a:latin typeface="DevLys 010" pitchFamily="2" charset="0"/>
              </a:rPr>
              <a:t>iz:i&amp;22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vfUre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ifj.kke&amp;i</a:t>
            </a:r>
            <a:r>
              <a:rPr lang="en-US" sz="2800" dirty="0" smtClean="0">
                <a:latin typeface="DevLys 010" pitchFamily="2" charset="0"/>
              </a:rPr>
              <a:t>=</a:t>
            </a:r>
          </a:p>
          <a:p>
            <a:pPr algn="just"/>
            <a:r>
              <a:rPr lang="en-US" sz="2800" dirty="0" smtClean="0">
                <a:latin typeface="DevLys 010" pitchFamily="2" charset="0"/>
              </a:rPr>
              <a:t>9- </a:t>
            </a:r>
            <a:r>
              <a:rPr lang="en-US" sz="2800" dirty="0" err="1" smtClean="0">
                <a:latin typeface="DevLys 010" pitchFamily="2" charset="0"/>
              </a:rPr>
              <a:t>iz:i&amp;23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fuokZpu</a:t>
            </a:r>
            <a:r>
              <a:rPr lang="en-US" sz="2800" dirty="0" smtClean="0">
                <a:latin typeface="DevLys 010" pitchFamily="2" charset="0"/>
              </a:rPr>
              <a:t> dh ?</a:t>
            </a:r>
            <a:r>
              <a:rPr lang="en-US" sz="2800" dirty="0" err="1" smtClean="0">
                <a:latin typeface="DevLys 010" pitchFamily="2" charset="0"/>
              </a:rPr>
              <a:t>kks"k.kk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lg&amp;fooj.kh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fuokZpu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izek.k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</a:t>
            </a:r>
            <a:r>
              <a:rPr lang="en-US" sz="2800" dirty="0" smtClean="0">
                <a:latin typeface="DevLys 010" pitchFamily="2" charset="0"/>
              </a:rPr>
              <a:t>=</a:t>
            </a:r>
          </a:p>
          <a:p>
            <a:pPr algn="just"/>
            <a:r>
              <a:rPr lang="en-US" sz="2800" dirty="0" smtClean="0">
                <a:latin typeface="DevLys 010" pitchFamily="2" charset="0"/>
              </a:rPr>
              <a:t>10-</a:t>
            </a:r>
            <a:r>
              <a:rPr lang="en-US" sz="2800" dirty="0" err="1" smtClean="0">
                <a:latin typeface="DevLys 010" pitchFamily="2" charset="0"/>
              </a:rPr>
              <a:t>iz:i&amp;24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fuokZpu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izek.k&amp;i</a:t>
            </a:r>
            <a:r>
              <a:rPr lang="en-US" sz="2800" dirty="0" smtClean="0">
                <a:latin typeface="DevLys 010" pitchFamily="2" charset="0"/>
              </a:rPr>
              <a:t>=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828800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 err="1" smtClean="0">
                <a:latin typeface="DevLys 010" pitchFamily="2" charset="0"/>
              </a:rPr>
              <a:t>vk;ksx</a:t>
            </a:r>
            <a:r>
              <a:rPr lang="en-US" sz="4000" b="1" dirty="0" smtClean="0">
                <a:latin typeface="DevLys 010" pitchFamily="2" charset="0"/>
              </a:rPr>
              <a:t> }</a:t>
            </a:r>
            <a:r>
              <a:rPr lang="en-US" sz="4000" b="1" dirty="0" err="1" smtClean="0">
                <a:latin typeface="DevLys 010" pitchFamily="2" charset="0"/>
              </a:rPr>
              <a:t>kjk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iznk</a:t>
            </a:r>
            <a:r>
              <a:rPr lang="en-US" sz="4000" b="1" dirty="0" smtClean="0">
                <a:latin typeface="DevLys 010" pitchFamily="2" charset="0"/>
              </a:rPr>
              <a:t>; dh </a:t>
            </a:r>
            <a:r>
              <a:rPr lang="en-US" sz="4000" b="1" dirty="0" err="1" smtClean="0">
                <a:latin typeface="DevLys 010" pitchFamily="2" charset="0"/>
              </a:rPr>
              <a:t>tkus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okyh</a:t>
            </a:r>
            <a:r>
              <a:rPr lang="en-US" sz="4000" b="1" dirty="0" smtClean="0">
                <a:latin typeface="DevLys 010" pitchFamily="2" charset="0"/>
              </a:rPr>
              <a:t> </a:t>
            </a:r>
            <a:br>
              <a:rPr lang="en-US" sz="4000" b="1" dirty="0" smtClean="0">
                <a:latin typeface="DevLys 010" pitchFamily="2" charset="0"/>
              </a:rPr>
            </a:br>
            <a:r>
              <a:rPr lang="en-US" sz="4000" b="1" dirty="0" err="1" smtClean="0">
                <a:latin typeface="DevLys 010" pitchFamily="2" charset="0"/>
              </a:rPr>
              <a:t>lkexzh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dk</a:t>
            </a:r>
            <a:r>
              <a:rPr lang="en-US" sz="4000" b="1" dirty="0" smtClean="0">
                <a:latin typeface="DevLys 010" pitchFamily="2" charset="0"/>
              </a:rPr>
              <a:t> ;</a:t>
            </a:r>
            <a:r>
              <a:rPr lang="en-US" sz="4000" b="1" dirty="0" err="1" smtClean="0">
                <a:latin typeface="DevLys 010" pitchFamily="2" charset="0"/>
              </a:rPr>
              <a:t>qfDr;qDrdj.k</a:t>
            </a:r>
            <a:r>
              <a:rPr lang="en-US" sz="4000" b="1" dirty="0" smtClean="0">
                <a:latin typeface="DevLys 010" pitchFamily="2" charset="0"/>
              </a:rPr>
              <a:t/>
            </a:r>
            <a:br>
              <a:rPr lang="en-US" sz="4000" b="1" dirty="0" smtClean="0">
                <a:latin typeface="DevLys 010" pitchFamily="2" charset="0"/>
              </a:rPr>
            </a:br>
            <a:r>
              <a:rPr lang="en-US" sz="4000" b="1" dirty="0" err="1" smtClean="0">
                <a:latin typeface="DevLys 010" pitchFamily="2" charset="0"/>
              </a:rPr>
              <a:t>ch-,y-vks</a:t>
            </a:r>
            <a:r>
              <a:rPr lang="en-US" sz="4000" b="1" dirty="0" smtClean="0">
                <a:latin typeface="DevLys 010" pitchFamily="2" charset="0"/>
              </a:rPr>
              <a:t>- </a:t>
            </a:r>
            <a:r>
              <a:rPr lang="en-US" sz="4000" b="1" dirty="0" err="1" smtClean="0">
                <a:latin typeface="DevLys 010" pitchFamily="2" charset="0"/>
              </a:rPr>
              <a:t>cqdysV</a:t>
            </a:r>
            <a:endParaRPr lang="en-US" sz="4000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2057400"/>
            <a:ext cx="7498080" cy="41910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800" dirty="0" err="1" smtClean="0">
                <a:latin typeface="DevLys 010" pitchFamily="2" charset="0"/>
              </a:rPr>
              <a:t>fuEufyf</a:t>
            </a:r>
            <a:r>
              <a:rPr lang="en-US" sz="2800" dirty="0" smtClean="0">
                <a:latin typeface="DevLys 010" pitchFamily="2" charset="0"/>
              </a:rPr>
              <a:t>[</a:t>
            </a:r>
            <a:r>
              <a:rPr lang="en-US" sz="2800" dirty="0" err="1" smtClean="0">
                <a:latin typeface="DevLys 010" pitchFamily="2" charset="0"/>
              </a:rPr>
              <a:t>kr</a:t>
            </a:r>
            <a:r>
              <a:rPr lang="en-US" sz="2800" dirty="0" smtClean="0">
                <a:latin typeface="DevLys 010" pitchFamily="2" charset="0"/>
              </a:rPr>
              <a:t> 05 </a:t>
            </a:r>
            <a:r>
              <a:rPr lang="en-US" sz="2800" dirty="0" err="1" smtClean="0">
                <a:latin typeface="DevLys 010" pitchFamily="2" charset="0"/>
              </a:rPr>
              <a:t>izdkj</a:t>
            </a:r>
            <a:r>
              <a:rPr lang="en-US" sz="2800" dirty="0" smtClean="0">
                <a:latin typeface="DevLys 010" pitchFamily="2" charset="0"/>
              </a:rPr>
              <a:t> dh </a:t>
            </a:r>
            <a:r>
              <a:rPr lang="en-US" sz="2800" dirty="0" err="1" smtClean="0">
                <a:latin typeface="DevLys 010" pitchFamily="2" charset="0"/>
              </a:rPr>
              <a:t>lkexzh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dks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lesfdr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dj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uxjikfydk</a:t>
            </a:r>
            <a:r>
              <a:rPr lang="en-US" sz="2800" dirty="0" smtClean="0">
                <a:latin typeface="DevLys 010" pitchFamily="2" charset="0"/>
              </a:rPr>
              <a:t> ,</a:t>
            </a:r>
            <a:r>
              <a:rPr lang="en-US" sz="2800" dirty="0" err="1" smtClean="0">
                <a:latin typeface="DevLys 010" pitchFamily="2" charset="0"/>
              </a:rPr>
              <a:t>oa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iapk;r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fy</a:t>
            </a:r>
            <a:r>
              <a:rPr lang="en-US" sz="2800" dirty="0" smtClean="0">
                <a:latin typeface="DevLys 010" pitchFamily="2" charset="0"/>
              </a:rPr>
              <a:t>, </a:t>
            </a:r>
            <a:r>
              <a:rPr lang="en-US" sz="2800" dirty="0" err="1" smtClean="0">
                <a:latin typeface="DevLys 010" pitchFamily="2" charset="0"/>
              </a:rPr>
              <a:t>i`Fkd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i`Fkd</a:t>
            </a:r>
            <a:r>
              <a:rPr lang="en-US" sz="2800" dirty="0" smtClean="0">
                <a:latin typeface="DevLys 010" pitchFamily="2" charset="0"/>
              </a:rPr>
              <a:t> ,d </a:t>
            </a:r>
            <a:r>
              <a:rPr lang="en-US" sz="2800" dirty="0" err="1" smtClean="0">
                <a:latin typeface="DevLys 010" pitchFamily="2" charset="0"/>
              </a:rPr>
              <a:t>ch-,y-vks</a:t>
            </a:r>
            <a:r>
              <a:rPr lang="en-US" sz="2800" dirty="0" smtClean="0">
                <a:latin typeface="DevLys 010" pitchFamily="2" charset="0"/>
              </a:rPr>
              <a:t>- </a:t>
            </a:r>
            <a:r>
              <a:rPr lang="en-US" sz="2800" dirty="0" err="1" smtClean="0">
                <a:latin typeface="DevLys 010" pitchFamily="2" charset="0"/>
              </a:rPr>
              <a:t>cqdysV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cukbZ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xbZ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gS</a:t>
            </a:r>
            <a:r>
              <a:rPr lang="en-US" sz="2800" dirty="0" smtClean="0">
                <a:latin typeface="DevLys 010" pitchFamily="2" charset="0"/>
              </a:rPr>
              <a:t>-</a:t>
            </a:r>
          </a:p>
          <a:p>
            <a:pPr algn="just">
              <a:buNone/>
            </a:pPr>
            <a:r>
              <a:rPr lang="en-US" sz="2800" dirty="0" smtClean="0">
                <a:latin typeface="DevLys 010" pitchFamily="2" charset="0"/>
              </a:rPr>
              <a:t>1-	</a:t>
            </a:r>
            <a:r>
              <a:rPr lang="en-US" sz="2800" dirty="0" err="1" smtClean="0">
                <a:latin typeface="DevLys 010" pitchFamily="2" charset="0"/>
              </a:rPr>
              <a:t>ifjo</a:t>
            </a:r>
            <a:r>
              <a:rPr lang="en-US" sz="2800" dirty="0" smtClean="0">
                <a:latin typeface="DevLys 010" pitchFamily="2" charset="0"/>
              </a:rPr>
              <a:t>/</a:t>
            </a:r>
            <a:r>
              <a:rPr lang="en-US" sz="2800" dirty="0" err="1" smtClean="0">
                <a:latin typeface="DevLys 010" pitchFamily="2" charset="0"/>
              </a:rPr>
              <a:t>kZu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iz:Ik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ER-1</a:t>
            </a:r>
            <a:r>
              <a:rPr lang="en-US" sz="2800" dirty="0" smtClean="0">
                <a:latin typeface="DevLys 010" pitchFamily="2" charset="0"/>
                <a:cs typeface="Times New Roman" pitchFamily="18" charset="0"/>
              </a:rPr>
              <a:t>]</a:t>
            </a:r>
          </a:p>
          <a:p>
            <a:pPr algn="just">
              <a:buNone/>
            </a:pPr>
            <a:r>
              <a:rPr lang="en-US" sz="2800" dirty="0" smtClean="0">
                <a:latin typeface="DevLys 010" pitchFamily="2" charset="0"/>
              </a:rPr>
              <a:t>2-	</a:t>
            </a:r>
            <a:r>
              <a:rPr lang="en-US" sz="2800" dirty="0" err="1" smtClean="0">
                <a:latin typeface="DevLys 010" pitchFamily="2" charset="0"/>
              </a:rPr>
              <a:t>foyksiu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iz:Ik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ER-2</a:t>
            </a:r>
            <a:r>
              <a:rPr lang="en-US" sz="2800" dirty="0" smtClean="0">
                <a:latin typeface="DevLys 010" pitchFamily="2" charset="0"/>
              </a:rPr>
              <a:t> </a:t>
            </a:r>
          </a:p>
          <a:p>
            <a:pPr algn="just">
              <a:buNone/>
            </a:pPr>
            <a:r>
              <a:rPr lang="en-US" sz="2800" dirty="0" smtClean="0">
                <a:latin typeface="DevLys 010" pitchFamily="2" charset="0"/>
              </a:rPr>
              <a:t>3-	</a:t>
            </a:r>
            <a:r>
              <a:rPr lang="en-US" sz="2800" dirty="0" err="1" smtClean="0">
                <a:latin typeface="DevLys 010" pitchFamily="2" charset="0"/>
              </a:rPr>
              <a:t>la'kks</a:t>
            </a:r>
            <a:r>
              <a:rPr lang="en-US" sz="2800" dirty="0" smtClean="0">
                <a:latin typeface="DevLys 010" pitchFamily="2" charset="0"/>
              </a:rPr>
              <a:t>/</a:t>
            </a:r>
            <a:r>
              <a:rPr lang="en-US" sz="2800" dirty="0" err="1" smtClean="0">
                <a:latin typeface="DevLys 010" pitchFamily="2" charset="0"/>
              </a:rPr>
              <a:t>ku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iz:Ik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ER-3</a:t>
            </a:r>
            <a:r>
              <a:rPr lang="en-US" sz="2800" dirty="0" smtClean="0">
                <a:latin typeface="DevLys 010" pitchFamily="2" charset="0"/>
              </a:rPr>
              <a:t> </a:t>
            </a:r>
          </a:p>
          <a:p>
            <a:pPr algn="just">
              <a:buNone/>
            </a:pPr>
            <a:r>
              <a:rPr lang="en-US" sz="2800" dirty="0" smtClean="0">
                <a:latin typeface="DevLys 010" pitchFamily="2" charset="0"/>
              </a:rPr>
              <a:t>4-	</a:t>
            </a:r>
            <a:r>
              <a:rPr lang="en-US" sz="2800" dirty="0" err="1" smtClean="0">
                <a:latin typeface="DevLys 010" pitchFamily="2" charset="0"/>
              </a:rPr>
              <a:t>nSfud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fjiksVZ</a:t>
            </a:r>
            <a:r>
              <a:rPr lang="en-US" sz="2800" dirty="0" smtClean="0">
                <a:latin typeface="DevLys 010" pitchFamily="2" charset="0"/>
              </a:rPr>
              <a:t>-</a:t>
            </a:r>
          </a:p>
          <a:p>
            <a:pPr algn="just">
              <a:buNone/>
            </a:pPr>
            <a:r>
              <a:rPr lang="en-US" sz="2800" dirty="0" smtClean="0">
                <a:latin typeface="DevLys 010" pitchFamily="2" charset="0"/>
              </a:rPr>
              <a:t>5-	</a:t>
            </a:r>
            <a:r>
              <a:rPr lang="en-US" sz="2800" dirty="0" err="1" smtClean="0">
                <a:latin typeface="DevLys 010" pitchFamily="2" charset="0"/>
              </a:rPr>
              <a:t>izkf</a:t>
            </a:r>
            <a:r>
              <a:rPr lang="en-US" sz="2800" dirty="0" smtClean="0">
                <a:latin typeface="DevLys 010" pitchFamily="2" charset="0"/>
              </a:rPr>
              <a:t>/</a:t>
            </a:r>
            <a:r>
              <a:rPr lang="en-US" sz="2800" dirty="0" err="1" smtClean="0">
                <a:latin typeface="DevLys 010" pitchFamily="2" charset="0"/>
              </a:rPr>
              <a:t>kd`r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deZpkjh</a:t>
            </a:r>
            <a:r>
              <a:rPr lang="en-US" sz="2800" dirty="0" smtClean="0">
                <a:latin typeface="DevLys 010" pitchFamily="2" charset="0"/>
              </a:rPr>
              <a:t> dh </a:t>
            </a:r>
            <a:r>
              <a:rPr lang="en-US" sz="2800" dirty="0" err="1" smtClean="0">
                <a:latin typeface="DevLys 010" pitchFamily="2" charset="0"/>
              </a:rPr>
              <a:t>ekxZnf'kZdk</a:t>
            </a:r>
            <a:r>
              <a:rPr lang="en-US" sz="2800" dirty="0" smtClean="0">
                <a:latin typeface="DevLys 010" pitchFamily="2" charset="0"/>
              </a:rPr>
              <a:t>-</a:t>
            </a:r>
          </a:p>
          <a:p>
            <a:pPr algn="just">
              <a:buNone/>
            </a:pPr>
            <a:endParaRPr lang="en-US" sz="2800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66800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 err="1" smtClean="0">
                <a:latin typeface="DevLys 010" pitchFamily="2" charset="0"/>
              </a:rPr>
              <a:t>vk;ksx</a:t>
            </a:r>
            <a:r>
              <a:rPr lang="en-US" sz="2400" b="1" dirty="0" smtClean="0">
                <a:latin typeface="DevLys 010" pitchFamily="2" charset="0"/>
              </a:rPr>
              <a:t> }</a:t>
            </a:r>
            <a:r>
              <a:rPr lang="en-US" sz="2400" b="1" dirty="0" err="1" smtClean="0">
                <a:latin typeface="DevLys 010" pitchFamily="2" charset="0"/>
              </a:rPr>
              <a:t>kjk</a:t>
            </a:r>
            <a:r>
              <a:rPr lang="en-US" sz="2400" b="1" dirty="0" smtClean="0">
                <a:latin typeface="DevLys 010" pitchFamily="2" charset="0"/>
              </a:rPr>
              <a:t> </a:t>
            </a:r>
            <a:r>
              <a:rPr lang="en-US" sz="2400" b="1" dirty="0" err="1" smtClean="0">
                <a:latin typeface="DevLys 010" pitchFamily="2" charset="0"/>
              </a:rPr>
              <a:t>iznk</a:t>
            </a:r>
            <a:r>
              <a:rPr lang="en-US" sz="2400" b="1" dirty="0" smtClean="0">
                <a:latin typeface="DevLys 010" pitchFamily="2" charset="0"/>
              </a:rPr>
              <a:t>; dh </a:t>
            </a:r>
            <a:r>
              <a:rPr lang="en-US" sz="2400" b="1" dirty="0" err="1" smtClean="0">
                <a:latin typeface="DevLys 010" pitchFamily="2" charset="0"/>
              </a:rPr>
              <a:t>tkus</a:t>
            </a:r>
            <a:r>
              <a:rPr lang="en-US" sz="2400" b="1" dirty="0" smtClean="0">
                <a:latin typeface="DevLys 010" pitchFamily="2" charset="0"/>
              </a:rPr>
              <a:t> </a:t>
            </a:r>
            <a:r>
              <a:rPr lang="en-US" sz="2400" b="1" dirty="0" err="1" smtClean="0">
                <a:latin typeface="DevLys 010" pitchFamily="2" charset="0"/>
              </a:rPr>
              <a:t>okyh</a:t>
            </a:r>
            <a:r>
              <a:rPr lang="en-US" sz="2400" b="1" dirty="0" smtClean="0">
                <a:latin typeface="DevLys 010" pitchFamily="2" charset="0"/>
              </a:rPr>
              <a:t> </a:t>
            </a:r>
            <a:br>
              <a:rPr lang="en-US" sz="2400" b="1" dirty="0" smtClean="0">
                <a:latin typeface="DevLys 010" pitchFamily="2" charset="0"/>
              </a:rPr>
            </a:br>
            <a:r>
              <a:rPr lang="en-US" sz="2400" b="1" dirty="0" err="1" smtClean="0">
                <a:latin typeface="DevLys 010" pitchFamily="2" charset="0"/>
              </a:rPr>
              <a:t>lkexzh</a:t>
            </a:r>
            <a:r>
              <a:rPr lang="en-US" sz="2400" b="1" dirty="0" smtClean="0">
                <a:latin typeface="DevLys 010" pitchFamily="2" charset="0"/>
              </a:rPr>
              <a:t> </a:t>
            </a:r>
            <a:r>
              <a:rPr lang="en-US" sz="2400" b="1" dirty="0" err="1" smtClean="0">
                <a:latin typeface="DevLys 010" pitchFamily="2" charset="0"/>
              </a:rPr>
              <a:t>dk</a:t>
            </a:r>
            <a:r>
              <a:rPr lang="en-US" sz="2400" b="1" dirty="0" smtClean="0">
                <a:latin typeface="DevLys 010" pitchFamily="2" charset="0"/>
              </a:rPr>
              <a:t> ;</a:t>
            </a:r>
            <a:r>
              <a:rPr lang="en-US" sz="2400" b="1" dirty="0" err="1" smtClean="0">
                <a:latin typeface="DevLys 010" pitchFamily="2" charset="0"/>
              </a:rPr>
              <a:t>qfDr;qDrdj.k</a:t>
            </a:r>
            <a:r>
              <a:rPr lang="en-US" sz="2400" b="1" dirty="0" smtClean="0">
                <a:latin typeface="DevLys 010" pitchFamily="2" charset="0"/>
              </a:rPr>
              <a:t/>
            </a:r>
            <a:br>
              <a:rPr lang="en-US" sz="2400" b="1" dirty="0" smtClean="0">
                <a:latin typeface="DevLys 010" pitchFamily="2" charset="0"/>
              </a:rPr>
            </a:br>
            <a:r>
              <a:rPr lang="en-US" sz="2400" b="1" dirty="0" err="1" smtClean="0">
                <a:latin typeface="DevLys 010" pitchFamily="2" charset="0"/>
              </a:rPr>
              <a:t>¼uxjikfydk</a:t>
            </a:r>
            <a:r>
              <a:rPr lang="en-US" sz="2400" b="1" dirty="0" smtClean="0">
                <a:latin typeface="DevLys 010" pitchFamily="2" charset="0"/>
              </a:rPr>
              <a:t> </a:t>
            </a:r>
            <a:r>
              <a:rPr lang="en-US" sz="2400" b="1" dirty="0" err="1" smtClean="0">
                <a:latin typeface="DevLys 010" pitchFamily="2" charset="0"/>
              </a:rPr>
              <a:t>fuokZpu½</a:t>
            </a:r>
            <a:r>
              <a:rPr lang="en-US" sz="2400" b="1" dirty="0" smtClean="0">
                <a:latin typeface="DevLys 010" pitchFamily="2" charset="0"/>
              </a:rPr>
              <a:t> </a:t>
            </a:r>
            <a:r>
              <a:rPr lang="en-US" sz="2400" b="1" dirty="0" err="1" smtClean="0">
                <a:latin typeface="DevLys 010" pitchFamily="2" charset="0"/>
              </a:rPr>
              <a:t>ih-vks</a:t>
            </a:r>
            <a:r>
              <a:rPr lang="en-US" sz="2400" b="1" dirty="0" smtClean="0">
                <a:latin typeface="DevLys 010" pitchFamily="2" charset="0"/>
              </a:rPr>
              <a:t>- </a:t>
            </a:r>
            <a:r>
              <a:rPr lang="en-US" sz="2400" b="1" dirty="0" err="1" smtClean="0">
                <a:latin typeface="DevLys 010" pitchFamily="2" charset="0"/>
              </a:rPr>
              <a:t>cqdysV</a:t>
            </a:r>
            <a:endParaRPr lang="en-US" sz="2400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3600" dirty="0" smtClean="0">
                <a:latin typeface="DevLys 010" pitchFamily="2" charset="0"/>
              </a:rPr>
              <a:t>	</a:t>
            </a:r>
            <a:endParaRPr lang="en-US" dirty="0">
              <a:latin typeface="DevLys 010" pitchFamily="2" charset="0"/>
            </a:endParaRPr>
          </a:p>
        </p:txBody>
      </p:sp>
      <p:graphicFrame>
        <p:nvGraphicFramePr>
          <p:cNvPr id="4" name="Content Placeholder 3"/>
          <p:cNvGraphicFramePr>
            <a:graphicFrameLocks/>
          </p:cNvGraphicFramePr>
          <p:nvPr/>
        </p:nvGraphicFramePr>
        <p:xfrm>
          <a:off x="457200" y="1219196"/>
          <a:ext cx="8458200" cy="511198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90466"/>
                <a:gridCol w="7767734"/>
              </a:tblGrid>
              <a:tr h="477838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Kruti Dev 010" pitchFamily="2" charset="0"/>
                        </a:rPr>
                        <a:t>Ø-</a:t>
                      </a:r>
                      <a:endParaRPr lang="en-US" sz="2400" dirty="0">
                        <a:latin typeface="Kruti Dev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 smtClean="0">
                          <a:latin typeface="Kruti Dev 010" pitchFamily="2" charset="0"/>
                        </a:rPr>
                        <a:t>fo"k</a:t>
                      </a:r>
                      <a:r>
                        <a:rPr lang="en-US" sz="2400" dirty="0" smtClean="0">
                          <a:latin typeface="Kruti Dev 010" pitchFamily="2" charset="0"/>
                        </a:rPr>
                        <a:t>;</a:t>
                      </a:r>
                      <a:endParaRPr lang="en-US" sz="2400" dirty="0">
                        <a:latin typeface="Kruti Dev 010" pitchFamily="2" charset="0"/>
                      </a:endParaRPr>
                    </a:p>
                  </a:txBody>
                  <a:tcPr/>
                </a:tc>
              </a:tr>
              <a:tr h="387581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Kruti Dev 010" pitchFamily="2" charset="0"/>
                        </a:rPr>
                        <a:t>1</a:t>
                      </a:r>
                      <a:endParaRPr lang="en-US" dirty="0">
                        <a:latin typeface="Kruti Dev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Kruti Dev 010" pitchFamily="2" charset="0"/>
                        </a:rPr>
                        <a:t>izek.ki</a:t>
                      </a:r>
                      <a:r>
                        <a:rPr lang="en-US" dirty="0" smtClean="0">
                          <a:latin typeface="Kruti Dev 010" pitchFamily="2" charset="0"/>
                        </a:rPr>
                        <a:t>=</a:t>
                      </a:r>
                      <a:endParaRPr lang="en-US" dirty="0">
                        <a:latin typeface="Kruti Dev 010" pitchFamily="2" charset="0"/>
                      </a:endParaRPr>
                    </a:p>
                  </a:txBody>
                  <a:tcPr/>
                </a:tc>
              </a:tr>
              <a:tr h="387581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Kruti Dev 010" pitchFamily="2" charset="0"/>
                        </a:rPr>
                        <a:t>2</a:t>
                      </a:r>
                      <a:endParaRPr lang="en-US" dirty="0">
                        <a:latin typeface="Kruti Dev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Kruti Dev 010" pitchFamily="2" charset="0"/>
                        </a:rPr>
                        <a:t>ernku</a:t>
                      </a:r>
                      <a:r>
                        <a:rPr lang="en-US" dirty="0" smtClean="0">
                          <a:latin typeface="Kruti Dev 010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Kruti Dev 010" pitchFamily="2" charset="0"/>
                        </a:rPr>
                        <a:t>ls</a:t>
                      </a:r>
                      <a:r>
                        <a:rPr lang="en-US" dirty="0" smtClean="0">
                          <a:latin typeface="Kruti Dev 010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Kruti Dev 010" pitchFamily="2" charset="0"/>
                        </a:rPr>
                        <a:t>lEcfU</a:t>
                      </a:r>
                      <a:r>
                        <a:rPr lang="en-US" dirty="0" smtClean="0">
                          <a:latin typeface="Kruti Dev 010" pitchFamily="2" charset="0"/>
                        </a:rPr>
                        <a:t>/</a:t>
                      </a:r>
                      <a:r>
                        <a:rPr lang="en-US" dirty="0" err="1" smtClean="0">
                          <a:latin typeface="Kruti Dev 010" pitchFamily="2" charset="0"/>
                        </a:rPr>
                        <a:t>kr</a:t>
                      </a:r>
                      <a:r>
                        <a:rPr lang="en-US" dirty="0" smtClean="0">
                          <a:latin typeface="Kruti Dev 010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Kruti Dev 010" pitchFamily="2" charset="0"/>
                        </a:rPr>
                        <a:t>egRoiw.kZ</a:t>
                      </a:r>
                      <a:r>
                        <a:rPr lang="en-US" dirty="0" smtClean="0">
                          <a:latin typeface="Kruti Dev 010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Kruti Dev 010" pitchFamily="2" charset="0"/>
                        </a:rPr>
                        <a:t>tkudkjh</a:t>
                      </a:r>
                      <a:endParaRPr lang="en-US" dirty="0">
                        <a:latin typeface="Kruti Dev 010" pitchFamily="2" charset="0"/>
                      </a:endParaRPr>
                    </a:p>
                  </a:txBody>
                  <a:tcPr/>
                </a:tc>
              </a:tr>
              <a:tr h="387581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Kruti Dev 010" pitchFamily="2" charset="0"/>
                        </a:rPr>
                        <a:t>3</a:t>
                      </a:r>
                      <a:endParaRPr lang="en-US" dirty="0">
                        <a:latin typeface="Kruti Dev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Kruti Dev 010" pitchFamily="2" charset="0"/>
                        </a:rPr>
                        <a:t>fof’k"V</a:t>
                      </a:r>
                      <a:r>
                        <a:rPr lang="en-US" dirty="0" smtClean="0">
                          <a:latin typeface="Kruti Dev 010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Kruti Dev 010" pitchFamily="2" charset="0"/>
                        </a:rPr>
                        <a:t>uEcj</a:t>
                      </a:r>
                      <a:r>
                        <a:rPr lang="en-US" dirty="0" smtClean="0">
                          <a:latin typeface="Kruti Dev 010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Kruti Dev 010" pitchFamily="2" charset="0"/>
                        </a:rPr>
                        <a:t>okyh</a:t>
                      </a:r>
                      <a:r>
                        <a:rPr lang="en-US" dirty="0" smtClean="0">
                          <a:latin typeface="Kruti Dev 010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Kruti Dev 010" pitchFamily="2" charset="0"/>
                        </a:rPr>
                        <a:t>lkexzh</a:t>
                      </a:r>
                      <a:r>
                        <a:rPr lang="en-US" dirty="0" smtClean="0">
                          <a:latin typeface="Kruti Dev 010" pitchFamily="2" charset="0"/>
                        </a:rPr>
                        <a:t> dh </a:t>
                      </a:r>
                      <a:r>
                        <a:rPr lang="en-US" dirty="0" err="1" smtClean="0">
                          <a:latin typeface="Kruti Dev 010" pitchFamily="2" charset="0"/>
                        </a:rPr>
                        <a:t>tkudkjh</a:t>
                      </a:r>
                      <a:endParaRPr lang="en-US" dirty="0">
                        <a:latin typeface="Kruti Dev 010" pitchFamily="2" charset="0"/>
                      </a:endParaRPr>
                    </a:p>
                  </a:txBody>
                  <a:tcPr/>
                </a:tc>
              </a:tr>
              <a:tr h="387581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Kruti Dev 010" pitchFamily="2" charset="0"/>
                        </a:rPr>
                        <a:t>4</a:t>
                      </a:r>
                      <a:endParaRPr lang="en-US" dirty="0">
                        <a:latin typeface="Kruti Dev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Kruti Dev 010" pitchFamily="2" charset="0"/>
                        </a:rPr>
                        <a:t>ernku</a:t>
                      </a:r>
                      <a:r>
                        <a:rPr lang="en-US" dirty="0" smtClean="0">
                          <a:latin typeface="Kruti Dev 010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Kruti Dev 010" pitchFamily="2" charset="0"/>
                        </a:rPr>
                        <a:t>ny</a:t>
                      </a:r>
                      <a:r>
                        <a:rPr lang="en-US" dirty="0" smtClean="0">
                          <a:latin typeface="Kruti Dev 010" pitchFamily="2" charset="0"/>
                        </a:rPr>
                        <a:t> dh </a:t>
                      </a:r>
                      <a:r>
                        <a:rPr lang="en-US" dirty="0" err="1" smtClean="0">
                          <a:latin typeface="Kruti Dev 010" pitchFamily="2" charset="0"/>
                        </a:rPr>
                        <a:t>tkudkjh</a:t>
                      </a:r>
                      <a:endParaRPr lang="en-US" dirty="0">
                        <a:latin typeface="Kruti Dev 010" pitchFamily="2" charset="0"/>
                      </a:endParaRPr>
                    </a:p>
                  </a:txBody>
                  <a:tcPr/>
                </a:tc>
              </a:tr>
              <a:tr h="387581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Kruti Dev 010" pitchFamily="2" charset="0"/>
                        </a:rPr>
                        <a:t>5</a:t>
                      </a:r>
                      <a:endParaRPr lang="en-US" dirty="0">
                        <a:latin typeface="Kruti Dev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Kruti Dev 010" pitchFamily="2" charset="0"/>
                        </a:rPr>
                        <a:t>vH;FkhZ</a:t>
                      </a:r>
                      <a:r>
                        <a:rPr lang="en-US" dirty="0" smtClean="0">
                          <a:latin typeface="Kruti Dev 010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Kruti Dev 010" pitchFamily="2" charset="0"/>
                        </a:rPr>
                        <a:t>vkSj</a:t>
                      </a:r>
                      <a:r>
                        <a:rPr lang="en-US" dirty="0" smtClean="0">
                          <a:latin typeface="Kruti Dev 010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Kruti Dev 010" pitchFamily="2" charset="0"/>
                        </a:rPr>
                        <a:t>muds</a:t>
                      </a:r>
                      <a:r>
                        <a:rPr lang="en-US" dirty="0" smtClean="0">
                          <a:latin typeface="Kruti Dev 010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Kruti Dev 010" pitchFamily="2" charset="0"/>
                        </a:rPr>
                        <a:t>vfHkdrkZvksa</a:t>
                      </a:r>
                      <a:r>
                        <a:rPr lang="en-US" baseline="0" dirty="0" smtClean="0">
                          <a:latin typeface="Kruti Dev 010" pitchFamily="2" charset="0"/>
                        </a:rPr>
                        <a:t> dh </a:t>
                      </a:r>
                      <a:r>
                        <a:rPr lang="en-US" baseline="0" dirty="0" err="1" smtClean="0">
                          <a:latin typeface="Kruti Dev 010" pitchFamily="2" charset="0"/>
                        </a:rPr>
                        <a:t>tkudkjh</a:t>
                      </a:r>
                      <a:endParaRPr lang="en-US" dirty="0">
                        <a:latin typeface="Kruti Dev 010" pitchFamily="2" charset="0"/>
                      </a:endParaRPr>
                    </a:p>
                  </a:txBody>
                  <a:tcPr/>
                </a:tc>
              </a:tr>
              <a:tr h="387581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Kruti Dev 010" pitchFamily="2" charset="0"/>
                        </a:rPr>
                        <a:t>6</a:t>
                      </a:r>
                      <a:endParaRPr lang="en-US" dirty="0">
                        <a:latin typeface="Kruti Dev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Kruti Dev 010" pitchFamily="2" charset="0"/>
                        </a:rPr>
                        <a:t>ernku</a:t>
                      </a:r>
                      <a:r>
                        <a:rPr lang="en-US" dirty="0" smtClean="0">
                          <a:latin typeface="Kruti Dev 010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Kruti Dev 010" pitchFamily="2" charset="0"/>
                        </a:rPr>
                        <a:t>ds</a:t>
                      </a:r>
                      <a:r>
                        <a:rPr lang="en-US" dirty="0" smtClean="0">
                          <a:latin typeface="Kruti Dev 010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Kruti Dev 010" pitchFamily="2" charset="0"/>
                        </a:rPr>
                        <a:t>LFkxu</a:t>
                      </a:r>
                      <a:r>
                        <a:rPr lang="en-US" dirty="0" smtClean="0">
                          <a:latin typeface="Kruti Dev 010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Kruti Dev 010" pitchFamily="2" charset="0"/>
                        </a:rPr>
                        <a:t>vFkok</a:t>
                      </a:r>
                      <a:r>
                        <a:rPr lang="en-US" dirty="0" smtClean="0">
                          <a:latin typeface="Kruti Dev 010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Kruti Dev 010" pitchFamily="2" charset="0"/>
                        </a:rPr>
                        <a:t>ernku</a:t>
                      </a:r>
                      <a:r>
                        <a:rPr lang="en-US" dirty="0" smtClean="0">
                          <a:latin typeface="Kruti Dev 010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Kruti Dev 010" pitchFamily="2" charset="0"/>
                        </a:rPr>
                        <a:t>esa</a:t>
                      </a:r>
                      <a:r>
                        <a:rPr lang="en-US" dirty="0" smtClean="0">
                          <a:latin typeface="Kruti Dev 010" pitchFamily="2" charset="0"/>
                        </a:rPr>
                        <a:t> ck/</a:t>
                      </a:r>
                      <a:r>
                        <a:rPr lang="en-US" dirty="0" err="1" smtClean="0">
                          <a:latin typeface="Kruti Dev 010" pitchFamily="2" charset="0"/>
                        </a:rPr>
                        <a:t>kk</a:t>
                      </a:r>
                      <a:r>
                        <a:rPr lang="en-US" dirty="0" smtClean="0">
                          <a:latin typeface="Kruti Dev 010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Kruti Dev 010" pitchFamily="2" charset="0"/>
                        </a:rPr>
                        <a:t>ls</a:t>
                      </a:r>
                      <a:r>
                        <a:rPr lang="en-US" dirty="0" smtClean="0">
                          <a:latin typeface="Kruti Dev 010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Kruti Dev 010" pitchFamily="2" charset="0"/>
                        </a:rPr>
                        <a:t>lEcfU</a:t>
                      </a:r>
                      <a:r>
                        <a:rPr lang="en-US" dirty="0" smtClean="0">
                          <a:latin typeface="Kruti Dev 010" pitchFamily="2" charset="0"/>
                        </a:rPr>
                        <a:t>/</a:t>
                      </a:r>
                      <a:r>
                        <a:rPr lang="en-US" dirty="0" err="1" smtClean="0">
                          <a:latin typeface="Kruti Dev 010" pitchFamily="2" charset="0"/>
                        </a:rPr>
                        <a:t>kr</a:t>
                      </a:r>
                      <a:r>
                        <a:rPr lang="en-US" dirty="0" smtClean="0">
                          <a:latin typeface="Kruti Dev 010" pitchFamily="2" charset="0"/>
                        </a:rPr>
                        <a:t> ?</a:t>
                      </a:r>
                      <a:r>
                        <a:rPr lang="en-US" dirty="0" err="1" smtClean="0">
                          <a:latin typeface="Kruti Dev 010" pitchFamily="2" charset="0"/>
                        </a:rPr>
                        <a:t>kVuk</a:t>
                      </a:r>
                      <a:r>
                        <a:rPr lang="en-US" dirty="0" smtClean="0">
                          <a:latin typeface="Kruti Dev 010" pitchFamily="2" charset="0"/>
                        </a:rPr>
                        <a:t> dh </a:t>
                      </a:r>
                      <a:r>
                        <a:rPr lang="en-US" dirty="0" err="1" smtClean="0">
                          <a:latin typeface="Kruti Dev 010" pitchFamily="2" charset="0"/>
                        </a:rPr>
                        <a:t>tkudkjh</a:t>
                      </a:r>
                      <a:r>
                        <a:rPr lang="en-US" dirty="0" smtClean="0">
                          <a:latin typeface="Kruti Dev 010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Kruti Dev 010" pitchFamily="2" charset="0"/>
                        </a:rPr>
                        <a:t>¼ifjf’k"V</a:t>
                      </a:r>
                      <a:r>
                        <a:rPr lang="en-US" dirty="0" smtClean="0">
                          <a:latin typeface="Kruti Dev 010" pitchFamily="2" charset="0"/>
                        </a:rPr>
                        <a:t> 20½</a:t>
                      </a:r>
                      <a:endParaRPr lang="en-US" dirty="0">
                        <a:latin typeface="Kruti Dev 010" pitchFamily="2" charset="0"/>
                      </a:endParaRPr>
                    </a:p>
                  </a:txBody>
                  <a:tcPr/>
                </a:tc>
              </a:tr>
              <a:tr h="387581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Kruti Dev 010" pitchFamily="2" charset="0"/>
                        </a:rPr>
                        <a:t>7</a:t>
                      </a:r>
                      <a:endParaRPr lang="en-US" dirty="0">
                        <a:latin typeface="Kruti Dev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Kruti Dev 010" pitchFamily="2" charset="0"/>
                        </a:rPr>
                        <a:t>fuokZpu</a:t>
                      </a:r>
                      <a:r>
                        <a:rPr lang="en-US" dirty="0" smtClean="0">
                          <a:latin typeface="Kruti Dev 010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Kruti Dev 010" pitchFamily="2" charset="0"/>
                        </a:rPr>
                        <a:t>vijk</a:t>
                      </a:r>
                      <a:r>
                        <a:rPr lang="en-US" dirty="0" smtClean="0">
                          <a:latin typeface="Kruti Dev 010" pitchFamily="2" charset="0"/>
                        </a:rPr>
                        <a:t>/k </a:t>
                      </a:r>
                      <a:r>
                        <a:rPr lang="en-US" dirty="0" err="1" smtClean="0">
                          <a:latin typeface="Kruti Dev 010" pitchFamily="2" charset="0"/>
                        </a:rPr>
                        <a:t>ls</a:t>
                      </a:r>
                      <a:r>
                        <a:rPr lang="en-US" dirty="0" smtClean="0">
                          <a:latin typeface="Kruti Dev 010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Kruti Dev 010" pitchFamily="2" charset="0"/>
                        </a:rPr>
                        <a:t>lEcfU</a:t>
                      </a:r>
                      <a:r>
                        <a:rPr lang="en-US" dirty="0" smtClean="0">
                          <a:latin typeface="Kruti Dev 010" pitchFamily="2" charset="0"/>
                        </a:rPr>
                        <a:t>/</a:t>
                      </a:r>
                      <a:r>
                        <a:rPr lang="en-US" dirty="0" err="1" smtClean="0">
                          <a:latin typeface="Kruti Dev 010" pitchFamily="2" charset="0"/>
                        </a:rPr>
                        <a:t>kr</a:t>
                      </a:r>
                      <a:r>
                        <a:rPr lang="en-US" dirty="0" smtClean="0">
                          <a:latin typeface="Kruti Dev 010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Kruti Dev 010" pitchFamily="2" charset="0"/>
                        </a:rPr>
                        <a:t>ekeyksa</a:t>
                      </a:r>
                      <a:r>
                        <a:rPr lang="en-US" baseline="0" dirty="0" smtClean="0">
                          <a:latin typeface="Kruti Dev 010" pitchFamily="2" charset="0"/>
                        </a:rPr>
                        <a:t> dh </a:t>
                      </a:r>
                      <a:r>
                        <a:rPr lang="en-US" baseline="0" dirty="0" err="1" smtClean="0">
                          <a:latin typeface="Kruti Dev 010" pitchFamily="2" charset="0"/>
                        </a:rPr>
                        <a:t>foLr`r</a:t>
                      </a:r>
                      <a:r>
                        <a:rPr lang="en-US" baseline="0" dirty="0" smtClean="0">
                          <a:latin typeface="Kruti Dev 010" pitchFamily="2" charset="0"/>
                        </a:rPr>
                        <a:t> </a:t>
                      </a:r>
                      <a:r>
                        <a:rPr lang="en-US" baseline="0" dirty="0" err="1" smtClean="0">
                          <a:latin typeface="Kruti Dev 010" pitchFamily="2" charset="0"/>
                        </a:rPr>
                        <a:t>tkudkjh</a:t>
                      </a:r>
                      <a:endParaRPr lang="en-US" dirty="0">
                        <a:latin typeface="Kruti Dev 010" pitchFamily="2" charset="0"/>
                      </a:endParaRPr>
                    </a:p>
                  </a:txBody>
                  <a:tcPr/>
                </a:tc>
              </a:tr>
              <a:tr h="387581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Kruti Dev 010" pitchFamily="2" charset="0"/>
                        </a:rPr>
                        <a:t>8</a:t>
                      </a:r>
                      <a:endParaRPr lang="en-US" dirty="0">
                        <a:latin typeface="Kruti Dev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Kruti Dev 010" pitchFamily="2" charset="0"/>
                        </a:rPr>
                        <a:t>f'kdk;r</a:t>
                      </a:r>
                      <a:r>
                        <a:rPr lang="en-US" dirty="0" smtClean="0">
                          <a:latin typeface="Kruti Dev 010" pitchFamily="2" charset="0"/>
                        </a:rPr>
                        <a:t> ,</a:t>
                      </a:r>
                      <a:r>
                        <a:rPr lang="en-US" dirty="0" err="1" smtClean="0">
                          <a:latin typeface="Kruti Dev 010" pitchFamily="2" charset="0"/>
                        </a:rPr>
                        <a:t>oa</a:t>
                      </a:r>
                      <a:r>
                        <a:rPr lang="en-US" dirty="0" smtClean="0">
                          <a:latin typeface="Kruti Dev 010" pitchFamily="2" charset="0"/>
                        </a:rPr>
                        <a:t> =</a:t>
                      </a:r>
                      <a:r>
                        <a:rPr lang="en-US" dirty="0" err="1" smtClean="0">
                          <a:latin typeface="Kruti Dev 010" pitchFamily="2" charset="0"/>
                        </a:rPr>
                        <a:t>qfV;ksa</a:t>
                      </a:r>
                      <a:r>
                        <a:rPr lang="en-US" baseline="0" dirty="0" smtClean="0">
                          <a:latin typeface="Kruti Dev 010" pitchFamily="2" charset="0"/>
                        </a:rPr>
                        <a:t> </a:t>
                      </a:r>
                      <a:r>
                        <a:rPr lang="en-US" baseline="0" dirty="0" err="1" smtClean="0">
                          <a:latin typeface="Kruti Dev 010" pitchFamily="2" charset="0"/>
                        </a:rPr>
                        <a:t>ds</a:t>
                      </a:r>
                      <a:r>
                        <a:rPr lang="en-US" baseline="0" dirty="0" smtClean="0">
                          <a:latin typeface="Kruti Dev 010" pitchFamily="2" charset="0"/>
                        </a:rPr>
                        <a:t> </a:t>
                      </a:r>
                      <a:r>
                        <a:rPr lang="en-US" baseline="0" dirty="0" err="1" smtClean="0">
                          <a:latin typeface="Kruti Dev 010" pitchFamily="2" charset="0"/>
                        </a:rPr>
                        <a:t>lEcU</a:t>
                      </a:r>
                      <a:r>
                        <a:rPr lang="en-US" baseline="0" dirty="0" smtClean="0">
                          <a:latin typeface="Kruti Dev 010" pitchFamily="2" charset="0"/>
                        </a:rPr>
                        <a:t>/k </a:t>
                      </a:r>
                      <a:r>
                        <a:rPr lang="en-US" baseline="0" dirty="0" err="1" smtClean="0">
                          <a:latin typeface="Kruti Dev 010" pitchFamily="2" charset="0"/>
                        </a:rPr>
                        <a:t>esa</a:t>
                      </a:r>
                      <a:r>
                        <a:rPr lang="en-US" baseline="0" dirty="0" smtClean="0">
                          <a:latin typeface="Kruti Dev 010" pitchFamily="2" charset="0"/>
                        </a:rPr>
                        <a:t> </a:t>
                      </a:r>
                      <a:r>
                        <a:rPr lang="en-US" baseline="0" dirty="0" err="1" smtClean="0">
                          <a:latin typeface="Kruti Dev 010" pitchFamily="2" charset="0"/>
                        </a:rPr>
                        <a:t>tkudkjh</a:t>
                      </a:r>
                      <a:endParaRPr lang="en-US" dirty="0">
                        <a:latin typeface="Kruti Dev 010" pitchFamily="2" charset="0"/>
                      </a:endParaRPr>
                    </a:p>
                  </a:txBody>
                  <a:tcPr/>
                </a:tc>
              </a:tr>
              <a:tr h="387581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Kruti Dev 010" pitchFamily="2" charset="0"/>
                        </a:rPr>
                        <a:t>9</a:t>
                      </a:r>
                      <a:endParaRPr lang="en-US" dirty="0">
                        <a:latin typeface="Kruti Dev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Kruti Dev 010" pitchFamily="2" charset="0"/>
                        </a:rPr>
                        <a:t>vU</a:t>
                      </a:r>
                      <a:r>
                        <a:rPr lang="en-US" dirty="0" smtClean="0">
                          <a:latin typeface="Kruti Dev 010" pitchFamily="2" charset="0"/>
                        </a:rPr>
                        <a:t>; </a:t>
                      </a:r>
                      <a:r>
                        <a:rPr lang="en-US" dirty="0" err="1" smtClean="0">
                          <a:latin typeface="Kruti Dev 010" pitchFamily="2" charset="0"/>
                        </a:rPr>
                        <a:t>dksbZ</a:t>
                      </a:r>
                      <a:r>
                        <a:rPr lang="en-US" dirty="0" smtClean="0">
                          <a:latin typeface="Kruti Dev 010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Kruti Dev 010" pitchFamily="2" charset="0"/>
                        </a:rPr>
                        <a:t>egRoiw.kZ</a:t>
                      </a:r>
                      <a:r>
                        <a:rPr lang="en-US" dirty="0" smtClean="0">
                          <a:latin typeface="Kruti Dev 010" pitchFamily="2" charset="0"/>
                        </a:rPr>
                        <a:t> ?</a:t>
                      </a:r>
                      <a:r>
                        <a:rPr lang="en-US" dirty="0" err="1" smtClean="0">
                          <a:latin typeface="Kruti Dev 010" pitchFamily="2" charset="0"/>
                        </a:rPr>
                        <a:t>kVuk</a:t>
                      </a:r>
                      <a:r>
                        <a:rPr lang="en-US" dirty="0" smtClean="0">
                          <a:latin typeface="Kruti Dev 010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Kruti Dev 010" pitchFamily="2" charset="0"/>
                        </a:rPr>
                        <a:t>ftldk</a:t>
                      </a:r>
                      <a:r>
                        <a:rPr lang="en-US" dirty="0" smtClean="0">
                          <a:latin typeface="Kruti Dev 010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Kruti Dev 010" pitchFamily="2" charset="0"/>
                        </a:rPr>
                        <a:t>fooj.k</a:t>
                      </a:r>
                      <a:r>
                        <a:rPr lang="en-US" dirty="0" smtClean="0">
                          <a:latin typeface="Kruti Dev 010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Kruti Dev 010" pitchFamily="2" charset="0"/>
                        </a:rPr>
                        <a:t>fn;k</a:t>
                      </a:r>
                      <a:r>
                        <a:rPr lang="en-US" dirty="0" smtClean="0">
                          <a:latin typeface="Kruti Dev 010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Kruti Dev 010" pitchFamily="2" charset="0"/>
                        </a:rPr>
                        <a:t>tkuk</a:t>
                      </a:r>
                      <a:r>
                        <a:rPr lang="en-US" dirty="0" smtClean="0">
                          <a:latin typeface="Kruti Dev 010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Kruti Dev 010" pitchFamily="2" charset="0"/>
                        </a:rPr>
                        <a:t>vko’;d</a:t>
                      </a:r>
                      <a:r>
                        <a:rPr lang="en-US" dirty="0" smtClean="0">
                          <a:latin typeface="Kruti Dev 010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Kruti Dev 010" pitchFamily="2" charset="0"/>
                        </a:rPr>
                        <a:t>gks</a:t>
                      </a:r>
                      <a:endParaRPr lang="en-US" dirty="0">
                        <a:latin typeface="Kruti Dev 010" pitchFamily="2" charset="0"/>
                      </a:endParaRPr>
                    </a:p>
                  </a:txBody>
                  <a:tcPr/>
                </a:tc>
              </a:tr>
              <a:tr h="387581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Kruti Dev 010" pitchFamily="2" charset="0"/>
                        </a:rPr>
                        <a:t>10</a:t>
                      </a:r>
                      <a:endParaRPr lang="en-US" dirty="0">
                        <a:latin typeface="Kruti Dev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Kruti Dev 010" pitchFamily="2" charset="0"/>
                        </a:rPr>
                        <a:t>foftV</a:t>
                      </a:r>
                      <a:r>
                        <a:rPr lang="en-US" dirty="0" smtClean="0">
                          <a:latin typeface="Kruti Dev 010" pitchFamily="2" charset="0"/>
                        </a:rPr>
                        <a:t> '</a:t>
                      </a:r>
                      <a:r>
                        <a:rPr lang="en-US" dirty="0" err="1" smtClean="0">
                          <a:latin typeface="Kruti Dev 010" pitchFamily="2" charset="0"/>
                        </a:rPr>
                        <a:t>khV</a:t>
                      </a:r>
                      <a:endParaRPr lang="en-US" dirty="0">
                        <a:latin typeface="Kruti Dev 010" pitchFamily="2" charset="0"/>
                      </a:endParaRPr>
                    </a:p>
                  </a:txBody>
                  <a:tcPr/>
                </a:tc>
              </a:tr>
              <a:tr h="370756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Kruti Dev 010" pitchFamily="2" charset="0"/>
                        </a:rPr>
                        <a:t>11</a:t>
                      </a:r>
                      <a:endParaRPr lang="en-US" dirty="0">
                        <a:latin typeface="Kruti Dev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Kruti Dev 010" pitchFamily="2" charset="0"/>
                        </a:rPr>
                        <a:t>fn[</a:t>
                      </a:r>
                      <a:r>
                        <a:rPr lang="en-US" dirty="0" err="1" smtClean="0">
                          <a:latin typeface="Kruti Dev 010" pitchFamily="2" charset="0"/>
                        </a:rPr>
                        <a:t>kkoVh</a:t>
                      </a:r>
                      <a:r>
                        <a:rPr lang="en-US" baseline="0" dirty="0" smtClean="0">
                          <a:latin typeface="Kruti Dev 010" pitchFamily="2" charset="0"/>
                        </a:rPr>
                        <a:t> </a:t>
                      </a:r>
                      <a:r>
                        <a:rPr lang="en-US" baseline="0" dirty="0" err="1" smtClean="0">
                          <a:latin typeface="Kruti Dev 010" pitchFamily="2" charset="0"/>
                        </a:rPr>
                        <a:t>ernku</a:t>
                      </a:r>
                      <a:r>
                        <a:rPr lang="en-US" baseline="0" dirty="0" smtClean="0">
                          <a:latin typeface="Kruti Dev 010" pitchFamily="2" charset="0"/>
                        </a:rPr>
                        <a:t> </a:t>
                      </a:r>
                      <a:r>
                        <a:rPr lang="en-US" baseline="0" dirty="0" err="1" smtClean="0">
                          <a:latin typeface="Kruti Dev 010" pitchFamily="2" charset="0"/>
                        </a:rPr>
                        <a:t>¼ekWdiksy½</a:t>
                      </a:r>
                      <a:r>
                        <a:rPr lang="en-US" baseline="0" dirty="0" smtClean="0">
                          <a:latin typeface="Kruti Dev 010" pitchFamily="2" charset="0"/>
                        </a:rPr>
                        <a:t> </a:t>
                      </a:r>
                      <a:r>
                        <a:rPr lang="en-US" baseline="0" dirty="0" err="1" smtClean="0">
                          <a:latin typeface="Kruti Dev 010" pitchFamily="2" charset="0"/>
                        </a:rPr>
                        <a:t>izek.ki</a:t>
                      </a:r>
                      <a:r>
                        <a:rPr lang="en-US" baseline="0" dirty="0" smtClean="0">
                          <a:latin typeface="Kruti Dev 010" pitchFamily="2" charset="0"/>
                        </a:rPr>
                        <a:t>=   </a:t>
                      </a:r>
                      <a:r>
                        <a:rPr lang="en-US" baseline="0" dirty="0" err="1" smtClean="0">
                          <a:latin typeface="Kruti Dev 010" pitchFamily="2" charset="0"/>
                        </a:rPr>
                        <a:t>¼ifjf’k"V&amp;25½</a:t>
                      </a:r>
                      <a:r>
                        <a:rPr lang="en-US" baseline="0" dirty="0" smtClean="0">
                          <a:latin typeface="Kruti Dev 010" pitchFamily="2" charset="0"/>
                        </a:rPr>
                        <a:t>  </a:t>
                      </a:r>
                      <a:endParaRPr lang="en-US" dirty="0">
                        <a:latin typeface="Kruti Dev 010" pitchFamily="2" charset="0"/>
                      </a:endParaRPr>
                    </a:p>
                  </a:txBody>
                  <a:tcPr/>
                </a:tc>
              </a:tr>
              <a:tr h="387581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Kruti Dev 010" pitchFamily="2" charset="0"/>
                        </a:rPr>
                        <a:t>12</a:t>
                      </a:r>
                      <a:endParaRPr lang="en-US" dirty="0">
                        <a:latin typeface="Kruti Dev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Kruti Dev 010" pitchFamily="2" charset="0"/>
                        </a:rPr>
                        <a:t>ihBklhu</a:t>
                      </a:r>
                      <a:r>
                        <a:rPr lang="en-US" dirty="0" smtClean="0">
                          <a:latin typeface="Kruti Dev 010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Kruti Dev 010" pitchFamily="2" charset="0"/>
                        </a:rPr>
                        <a:t>vf</a:t>
                      </a:r>
                      <a:r>
                        <a:rPr lang="en-US" dirty="0" smtClean="0">
                          <a:latin typeface="Kruti Dev 010" pitchFamily="2" charset="0"/>
                        </a:rPr>
                        <a:t>/</a:t>
                      </a:r>
                      <a:r>
                        <a:rPr lang="en-US" dirty="0" err="1" smtClean="0">
                          <a:latin typeface="Kruti Dev 010" pitchFamily="2" charset="0"/>
                        </a:rPr>
                        <a:t>kdkjh</a:t>
                      </a:r>
                      <a:r>
                        <a:rPr lang="en-US" dirty="0" smtClean="0">
                          <a:latin typeface="Kruti Dev 010" pitchFamily="2" charset="0"/>
                        </a:rPr>
                        <a:t> }</a:t>
                      </a:r>
                      <a:r>
                        <a:rPr lang="en-US" dirty="0" err="1" smtClean="0">
                          <a:latin typeface="Kruti Dev 010" pitchFamily="2" charset="0"/>
                        </a:rPr>
                        <a:t>kjk</a:t>
                      </a:r>
                      <a:r>
                        <a:rPr lang="en-US" dirty="0" smtClean="0">
                          <a:latin typeface="Kruti Dev 010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Kruti Dev 010" pitchFamily="2" charset="0"/>
                        </a:rPr>
                        <a:t>ernku</a:t>
                      </a:r>
                      <a:r>
                        <a:rPr lang="en-US" baseline="0" dirty="0" smtClean="0">
                          <a:latin typeface="Kruti Dev 010" pitchFamily="2" charset="0"/>
                        </a:rPr>
                        <a:t> </a:t>
                      </a:r>
                      <a:r>
                        <a:rPr lang="en-US" baseline="0" dirty="0" err="1" smtClean="0">
                          <a:latin typeface="Kruti Dev 010" pitchFamily="2" charset="0"/>
                        </a:rPr>
                        <a:t>vkjEHk</a:t>
                      </a:r>
                      <a:r>
                        <a:rPr lang="en-US" baseline="0" dirty="0" smtClean="0">
                          <a:latin typeface="Kruti Dev 010" pitchFamily="2" charset="0"/>
                        </a:rPr>
                        <a:t> </a:t>
                      </a:r>
                      <a:r>
                        <a:rPr lang="en-US" baseline="0" dirty="0" err="1" smtClean="0">
                          <a:latin typeface="Kruti Dev 010" pitchFamily="2" charset="0"/>
                        </a:rPr>
                        <a:t>gksus</a:t>
                      </a:r>
                      <a:r>
                        <a:rPr lang="en-US" baseline="0" dirty="0" smtClean="0">
                          <a:latin typeface="Kruti Dev 010" pitchFamily="2" charset="0"/>
                        </a:rPr>
                        <a:t> </a:t>
                      </a:r>
                      <a:r>
                        <a:rPr lang="en-US" baseline="0" dirty="0" err="1" smtClean="0">
                          <a:latin typeface="Kruti Dev 010" pitchFamily="2" charset="0"/>
                        </a:rPr>
                        <a:t>ds</a:t>
                      </a:r>
                      <a:r>
                        <a:rPr lang="en-US" baseline="0" dirty="0" smtClean="0">
                          <a:latin typeface="Kruti Dev 010" pitchFamily="2" charset="0"/>
                        </a:rPr>
                        <a:t> </a:t>
                      </a:r>
                      <a:r>
                        <a:rPr lang="en-US" baseline="0" dirty="0" err="1" smtClean="0">
                          <a:latin typeface="Kruti Dev 010" pitchFamily="2" charset="0"/>
                        </a:rPr>
                        <a:t>iwoZ</a:t>
                      </a:r>
                      <a:r>
                        <a:rPr lang="en-US" baseline="0" dirty="0" smtClean="0">
                          <a:latin typeface="Kruti Dev 010" pitchFamily="2" charset="0"/>
                        </a:rPr>
                        <a:t> dh ?</a:t>
                      </a:r>
                      <a:r>
                        <a:rPr lang="en-US" baseline="0" dirty="0" err="1" smtClean="0">
                          <a:latin typeface="Kruti Dev 010" pitchFamily="2" charset="0"/>
                        </a:rPr>
                        <a:t>kks"k.kk</a:t>
                      </a:r>
                      <a:r>
                        <a:rPr lang="en-US" baseline="0" dirty="0" smtClean="0">
                          <a:latin typeface="Kruti Dev 010" pitchFamily="2" charset="0"/>
                        </a:rPr>
                        <a:t> </a:t>
                      </a:r>
                      <a:r>
                        <a:rPr lang="en-US" baseline="0" dirty="0" err="1" smtClean="0">
                          <a:latin typeface="Kruti Dev 010" pitchFamily="2" charset="0"/>
                        </a:rPr>
                        <a:t>¼ifjf’k"V&amp;16½</a:t>
                      </a:r>
                      <a:r>
                        <a:rPr lang="en-US" baseline="0" dirty="0" smtClean="0">
                          <a:latin typeface="Kruti Dev 010" pitchFamily="2" charset="0"/>
                        </a:rPr>
                        <a:t> </a:t>
                      </a:r>
                      <a:endParaRPr lang="en-US" dirty="0">
                        <a:latin typeface="Kruti Dev 010" pitchFamily="2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3600" dirty="0" smtClean="0">
                <a:latin typeface="DevLys 010" pitchFamily="2" charset="0"/>
              </a:rPr>
              <a:t>	</a:t>
            </a:r>
            <a:endParaRPr lang="en-US" dirty="0">
              <a:latin typeface="DevLys 010" pitchFamily="2" charset="0"/>
            </a:endParaRPr>
          </a:p>
        </p:txBody>
      </p:sp>
      <p:graphicFrame>
        <p:nvGraphicFramePr>
          <p:cNvPr id="4" name="Content Placeholder 3"/>
          <p:cNvGraphicFramePr>
            <a:graphicFrameLocks/>
          </p:cNvGraphicFramePr>
          <p:nvPr/>
        </p:nvGraphicFramePr>
        <p:xfrm>
          <a:off x="228600" y="228596"/>
          <a:ext cx="8686801" cy="623142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09128"/>
                <a:gridCol w="7977673"/>
              </a:tblGrid>
              <a:tr h="58552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Kruti Dev 010" pitchFamily="2" charset="0"/>
                        </a:rPr>
                        <a:t>Ø-</a:t>
                      </a:r>
                      <a:endParaRPr lang="en-US" sz="2400" dirty="0">
                        <a:latin typeface="Kruti Dev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 smtClean="0">
                          <a:latin typeface="Kruti Dev 010" pitchFamily="2" charset="0"/>
                        </a:rPr>
                        <a:t>fo"k</a:t>
                      </a:r>
                      <a:r>
                        <a:rPr lang="en-US" sz="2400" dirty="0" smtClean="0">
                          <a:latin typeface="Kruti Dev 010" pitchFamily="2" charset="0"/>
                        </a:rPr>
                        <a:t>;</a:t>
                      </a:r>
                      <a:endParaRPr lang="en-US" sz="2400" dirty="0">
                        <a:latin typeface="Kruti Dev 010" pitchFamily="2" charset="0"/>
                      </a:endParaRPr>
                    </a:p>
                  </a:txBody>
                  <a:tcPr/>
                </a:tc>
              </a:tr>
              <a:tr h="474923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Kruti Dev 010" pitchFamily="2" charset="0"/>
                        </a:rPr>
                        <a:t>13</a:t>
                      </a:r>
                      <a:endParaRPr lang="en-US" dirty="0">
                        <a:latin typeface="Kruti Dev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Kruti Dev 010" pitchFamily="2" charset="0"/>
                        </a:rPr>
                        <a:t>vH;k</a:t>
                      </a:r>
                      <a:r>
                        <a:rPr lang="en-US" dirty="0" smtClean="0">
                          <a:latin typeface="Kruti Dev 010" pitchFamily="2" charset="0"/>
                        </a:rPr>
                        <a:t>{</a:t>
                      </a:r>
                      <a:r>
                        <a:rPr lang="en-US" dirty="0" err="1" smtClean="0">
                          <a:latin typeface="Kruti Dev 010" pitchFamily="2" charset="0"/>
                        </a:rPr>
                        <a:t>ksi</a:t>
                      </a:r>
                      <a:r>
                        <a:rPr lang="en-US" baseline="0" dirty="0" smtClean="0">
                          <a:latin typeface="Kruti Dev 010" pitchFamily="2" charset="0"/>
                        </a:rPr>
                        <a:t> </a:t>
                      </a:r>
                      <a:r>
                        <a:rPr lang="en-US" baseline="0" dirty="0" err="1" smtClean="0">
                          <a:latin typeface="Kruti Dev 010" pitchFamily="2" charset="0"/>
                        </a:rPr>
                        <a:t>erksa</a:t>
                      </a:r>
                      <a:r>
                        <a:rPr lang="en-US" baseline="0" dirty="0" smtClean="0">
                          <a:latin typeface="Kruti Dev 010" pitchFamily="2" charset="0"/>
                        </a:rPr>
                        <a:t> dh </a:t>
                      </a:r>
                      <a:r>
                        <a:rPr lang="en-US" baseline="0" dirty="0" err="1" smtClean="0">
                          <a:latin typeface="Kruti Dev 010" pitchFamily="2" charset="0"/>
                        </a:rPr>
                        <a:t>lwph</a:t>
                      </a:r>
                      <a:r>
                        <a:rPr lang="en-US" baseline="0" dirty="0" smtClean="0">
                          <a:latin typeface="Kruti Dev 010" pitchFamily="2" charset="0"/>
                        </a:rPr>
                        <a:t>        </a:t>
                      </a:r>
                      <a:r>
                        <a:rPr lang="en-US" baseline="0" dirty="0" err="1" smtClean="0">
                          <a:latin typeface="Kruti Dev 010" pitchFamily="2" charset="0"/>
                        </a:rPr>
                        <a:t>¼iz:Ik&amp;15½</a:t>
                      </a:r>
                      <a:endParaRPr lang="en-US" dirty="0">
                        <a:latin typeface="Kruti Dev 010" pitchFamily="2" charset="0"/>
                      </a:endParaRPr>
                    </a:p>
                  </a:txBody>
                  <a:tcPr/>
                </a:tc>
              </a:tr>
              <a:tr h="474923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Kruti Dev 010" pitchFamily="2" charset="0"/>
                        </a:rPr>
                        <a:t>14</a:t>
                      </a:r>
                      <a:endParaRPr lang="en-US" dirty="0">
                        <a:latin typeface="Kruti Dev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Kruti Dev 010" pitchFamily="2" charset="0"/>
                        </a:rPr>
                        <a:t>va</a:t>
                      </a:r>
                      <a:r>
                        <a:rPr lang="en-US" dirty="0" smtClean="0">
                          <a:latin typeface="Kruti Dev 010" pitchFamily="2" charset="0"/>
                        </a:rPr>
                        <a:t>/</a:t>
                      </a:r>
                      <a:r>
                        <a:rPr lang="en-US" dirty="0" err="1" smtClean="0">
                          <a:latin typeface="Kruti Dev 010" pitchFamily="2" charset="0"/>
                        </a:rPr>
                        <a:t>ks@f’kfFkykax</a:t>
                      </a:r>
                      <a:r>
                        <a:rPr lang="en-US" dirty="0" smtClean="0">
                          <a:latin typeface="Kruti Dev 010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Kruti Dev 010" pitchFamily="2" charset="0"/>
                        </a:rPr>
                        <a:t>ernkrk</a:t>
                      </a:r>
                      <a:r>
                        <a:rPr lang="en-US" dirty="0" smtClean="0">
                          <a:latin typeface="Kruti Dev 010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Kruti Dev 010" pitchFamily="2" charset="0"/>
                        </a:rPr>
                        <a:t>ds</a:t>
                      </a:r>
                      <a:r>
                        <a:rPr lang="en-US" dirty="0" smtClean="0">
                          <a:latin typeface="Kruti Dev 010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Kruti Dev 010" pitchFamily="2" charset="0"/>
                        </a:rPr>
                        <a:t>lkFkh</a:t>
                      </a:r>
                      <a:r>
                        <a:rPr lang="en-US" dirty="0" smtClean="0">
                          <a:latin typeface="Kruti Dev 010" pitchFamily="2" charset="0"/>
                        </a:rPr>
                        <a:t> }</a:t>
                      </a:r>
                      <a:r>
                        <a:rPr lang="en-US" dirty="0" err="1" smtClean="0">
                          <a:latin typeface="Kruti Dev 010" pitchFamily="2" charset="0"/>
                        </a:rPr>
                        <a:t>kjk</a:t>
                      </a:r>
                      <a:r>
                        <a:rPr lang="en-US" dirty="0" smtClean="0">
                          <a:latin typeface="Kruti Dev 010" pitchFamily="2" charset="0"/>
                        </a:rPr>
                        <a:t> ?</a:t>
                      </a:r>
                      <a:r>
                        <a:rPr lang="en-US" dirty="0" err="1" smtClean="0">
                          <a:latin typeface="Kruti Dev 010" pitchFamily="2" charset="0"/>
                        </a:rPr>
                        <a:t>kks"k.kk</a:t>
                      </a:r>
                      <a:r>
                        <a:rPr lang="en-US" dirty="0" smtClean="0">
                          <a:latin typeface="Kruti Dev 010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Kruti Dev 010" pitchFamily="2" charset="0"/>
                        </a:rPr>
                        <a:t>i</a:t>
                      </a:r>
                      <a:r>
                        <a:rPr lang="en-US" dirty="0" smtClean="0">
                          <a:latin typeface="Kruti Dev 010" pitchFamily="2" charset="0"/>
                        </a:rPr>
                        <a:t>=    </a:t>
                      </a:r>
                      <a:r>
                        <a:rPr lang="en-US" baseline="0" dirty="0" err="1" smtClean="0">
                          <a:latin typeface="Kruti Dev 010" pitchFamily="2" charset="0"/>
                        </a:rPr>
                        <a:t>¼iz:Ik&amp;16½</a:t>
                      </a:r>
                      <a:endParaRPr lang="en-US" dirty="0">
                        <a:latin typeface="Kruti Dev 010" pitchFamily="2" charset="0"/>
                      </a:endParaRPr>
                    </a:p>
                  </a:txBody>
                  <a:tcPr/>
                </a:tc>
              </a:tr>
              <a:tr h="474923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Kruti Dev 010" pitchFamily="2" charset="0"/>
                        </a:rPr>
                        <a:t>15</a:t>
                      </a:r>
                      <a:endParaRPr lang="en-US" dirty="0">
                        <a:latin typeface="Kruti Dev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Kruti Dev 010" pitchFamily="2" charset="0"/>
                        </a:rPr>
                        <a:t>i'pkrorhZ</a:t>
                      </a:r>
                      <a:r>
                        <a:rPr lang="en-US" baseline="0" dirty="0" smtClean="0">
                          <a:latin typeface="Kruti Dev 010" pitchFamily="2" charset="0"/>
                        </a:rPr>
                        <a:t> </a:t>
                      </a:r>
                      <a:r>
                        <a:rPr lang="en-US" baseline="0" dirty="0" err="1" smtClean="0">
                          <a:latin typeface="Kruti Dev 010" pitchFamily="2" charset="0"/>
                        </a:rPr>
                        <a:t>bZ-Ogh-,e</a:t>
                      </a:r>
                      <a:r>
                        <a:rPr lang="en-US" baseline="0" dirty="0" smtClean="0">
                          <a:latin typeface="Kruti Dev 010" pitchFamily="2" charset="0"/>
                        </a:rPr>
                        <a:t> </a:t>
                      </a:r>
                      <a:r>
                        <a:rPr lang="en-US" baseline="0" dirty="0" err="1" smtClean="0">
                          <a:latin typeface="Kruti Dev 010" pitchFamily="2" charset="0"/>
                        </a:rPr>
                        <a:t>ds</a:t>
                      </a:r>
                      <a:r>
                        <a:rPr lang="en-US" baseline="0" dirty="0" smtClean="0">
                          <a:latin typeface="Kruti Dev 010" pitchFamily="2" charset="0"/>
                        </a:rPr>
                        <a:t> </a:t>
                      </a:r>
                      <a:r>
                        <a:rPr lang="en-US" baseline="0" dirty="0" err="1" smtClean="0">
                          <a:latin typeface="Kruti Dev 010" pitchFamily="2" charset="0"/>
                        </a:rPr>
                        <a:t>fy</a:t>
                      </a:r>
                      <a:r>
                        <a:rPr lang="en-US" baseline="0" dirty="0" smtClean="0">
                          <a:latin typeface="Kruti Dev 010" pitchFamily="2" charset="0"/>
                        </a:rPr>
                        <a:t>, fn[</a:t>
                      </a:r>
                      <a:r>
                        <a:rPr lang="en-US" baseline="0" dirty="0" err="1" smtClean="0">
                          <a:latin typeface="Kruti Dev 010" pitchFamily="2" charset="0"/>
                        </a:rPr>
                        <a:t>kkoVh</a:t>
                      </a:r>
                      <a:r>
                        <a:rPr lang="en-US" baseline="0" dirty="0" smtClean="0">
                          <a:latin typeface="Kruti Dev 010" pitchFamily="2" charset="0"/>
                        </a:rPr>
                        <a:t> </a:t>
                      </a:r>
                      <a:r>
                        <a:rPr lang="en-US" baseline="0" dirty="0" err="1" smtClean="0">
                          <a:latin typeface="Kruti Dev 010" pitchFamily="2" charset="0"/>
                        </a:rPr>
                        <a:t>ernku</a:t>
                      </a:r>
                      <a:r>
                        <a:rPr lang="en-US" baseline="0" dirty="0" smtClean="0">
                          <a:latin typeface="Kruti Dev 010" pitchFamily="2" charset="0"/>
                        </a:rPr>
                        <a:t> </a:t>
                      </a:r>
                      <a:r>
                        <a:rPr lang="en-US" baseline="0" dirty="0" err="1" smtClean="0">
                          <a:latin typeface="Kruti Dev 010" pitchFamily="2" charset="0"/>
                        </a:rPr>
                        <a:t>vkjEHk</a:t>
                      </a:r>
                      <a:r>
                        <a:rPr lang="en-US" baseline="0" dirty="0" smtClean="0">
                          <a:latin typeface="Kruti Dev 010" pitchFamily="2" charset="0"/>
                        </a:rPr>
                        <a:t> </a:t>
                      </a:r>
                      <a:r>
                        <a:rPr lang="en-US" baseline="0" dirty="0" err="1" smtClean="0">
                          <a:latin typeface="Kruti Dev 010" pitchFamily="2" charset="0"/>
                        </a:rPr>
                        <a:t>gksus</a:t>
                      </a:r>
                      <a:r>
                        <a:rPr lang="en-US" baseline="0" dirty="0" smtClean="0">
                          <a:latin typeface="Kruti Dev 010" pitchFamily="2" charset="0"/>
                        </a:rPr>
                        <a:t> </a:t>
                      </a:r>
                      <a:r>
                        <a:rPr lang="en-US" baseline="0" dirty="0" err="1" smtClean="0">
                          <a:latin typeface="Kruti Dev 010" pitchFamily="2" charset="0"/>
                        </a:rPr>
                        <a:t>ds</a:t>
                      </a:r>
                      <a:r>
                        <a:rPr lang="en-US" baseline="0" dirty="0" smtClean="0">
                          <a:latin typeface="Kruti Dev 010" pitchFamily="2" charset="0"/>
                        </a:rPr>
                        <a:t> </a:t>
                      </a:r>
                      <a:r>
                        <a:rPr lang="en-US" baseline="0" dirty="0" err="1" smtClean="0">
                          <a:latin typeface="Kruti Dev 010" pitchFamily="2" charset="0"/>
                        </a:rPr>
                        <a:t>iwoZ</a:t>
                      </a:r>
                      <a:r>
                        <a:rPr lang="en-US" baseline="0" dirty="0" smtClean="0">
                          <a:latin typeface="Kruti Dev 010" pitchFamily="2" charset="0"/>
                        </a:rPr>
                        <a:t> dh ?</a:t>
                      </a:r>
                      <a:r>
                        <a:rPr lang="en-US" baseline="0" dirty="0" err="1" smtClean="0">
                          <a:latin typeface="Kruti Dev 010" pitchFamily="2" charset="0"/>
                        </a:rPr>
                        <a:t>kks"k.kk</a:t>
                      </a:r>
                      <a:r>
                        <a:rPr lang="en-US" baseline="0" dirty="0" smtClean="0">
                          <a:latin typeface="Kruti Dev 010" pitchFamily="2" charset="0"/>
                        </a:rPr>
                        <a:t> </a:t>
                      </a:r>
                      <a:r>
                        <a:rPr lang="en-US" baseline="0" dirty="0" err="1" smtClean="0">
                          <a:latin typeface="Kruti Dev 010" pitchFamily="2" charset="0"/>
                        </a:rPr>
                        <a:t>¼ifjf’k"V&amp;25½</a:t>
                      </a:r>
                      <a:r>
                        <a:rPr lang="en-US" baseline="0" dirty="0" smtClean="0">
                          <a:latin typeface="Kruti Dev 010" pitchFamily="2" charset="0"/>
                        </a:rPr>
                        <a:t> </a:t>
                      </a:r>
                      <a:endParaRPr lang="en-US" dirty="0">
                        <a:latin typeface="Kruti Dev 010" pitchFamily="2" charset="0"/>
                      </a:endParaRPr>
                    </a:p>
                  </a:txBody>
                  <a:tcPr/>
                </a:tc>
              </a:tr>
              <a:tr h="474923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Kruti Dev 010" pitchFamily="2" charset="0"/>
                        </a:rPr>
                        <a:t>16</a:t>
                      </a:r>
                      <a:endParaRPr lang="en-US" dirty="0">
                        <a:latin typeface="Kruti Dev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Kruti Dev 010" pitchFamily="2" charset="0"/>
                        </a:rPr>
                        <a:t>ihBklhu</a:t>
                      </a:r>
                      <a:r>
                        <a:rPr lang="en-US" baseline="0" dirty="0" smtClean="0">
                          <a:latin typeface="Kruti Dev 010" pitchFamily="2" charset="0"/>
                        </a:rPr>
                        <a:t> </a:t>
                      </a:r>
                      <a:r>
                        <a:rPr lang="en-US" baseline="0" dirty="0" err="1" smtClean="0">
                          <a:latin typeface="Kruti Dev 010" pitchFamily="2" charset="0"/>
                        </a:rPr>
                        <a:t>vf</a:t>
                      </a:r>
                      <a:r>
                        <a:rPr lang="en-US" baseline="0" dirty="0" smtClean="0">
                          <a:latin typeface="Kruti Dev 010" pitchFamily="2" charset="0"/>
                        </a:rPr>
                        <a:t>/</a:t>
                      </a:r>
                      <a:r>
                        <a:rPr lang="en-US" baseline="0" dirty="0" err="1" smtClean="0">
                          <a:latin typeface="Kruti Dev 010" pitchFamily="2" charset="0"/>
                        </a:rPr>
                        <a:t>kdkjh</a:t>
                      </a:r>
                      <a:r>
                        <a:rPr lang="en-US" baseline="0" dirty="0" smtClean="0">
                          <a:latin typeface="Kruti Dev 010" pitchFamily="2" charset="0"/>
                        </a:rPr>
                        <a:t> }</a:t>
                      </a:r>
                      <a:r>
                        <a:rPr lang="en-US" baseline="0" dirty="0" err="1" smtClean="0">
                          <a:latin typeface="Kruti Dev 010" pitchFamily="2" charset="0"/>
                        </a:rPr>
                        <a:t>kjk</a:t>
                      </a:r>
                      <a:r>
                        <a:rPr lang="en-US" baseline="0" dirty="0" smtClean="0">
                          <a:latin typeface="Kruti Dev 010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Kruti Dev 010" pitchFamily="2" charset="0"/>
                        </a:rPr>
                        <a:t>i'pkrorhZ</a:t>
                      </a:r>
                      <a:r>
                        <a:rPr lang="en-US" dirty="0" smtClean="0">
                          <a:latin typeface="Kruti Dev 010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Kruti Dev 010" pitchFamily="2" charset="0"/>
                        </a:rPr>
                        <a:t>ernku</a:t>
                      </a:r>
                      <a:r>
                        <a:rPr lang="en-US" dirty="0" smtClean="0">
                          <a:latin typeface="Kruti Dev 010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Kruti Dev 010" pitchFamily="2" charset="0"/>
                        </a:rPr>
                        <a:t>e’khu</a:t>
                      </a:r>
                      <a:r>
                        <a:rPr lang="en-US" dirty="0" smtClean="0">
                          <a:latin typeface="Kruti Dev 010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Kruti Dev 010" pitchFamily="2" charset="0"/>
                        </a:rPr>
                        <a:t>ds</a:t>
                      </a:r>
                      <a:r>
                        <a:rPr lang="en-US" dirty="0" smtClean="0">
                          <a:latin typeface="Kruti Dev 010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Kruti Dev 010" pitchFamily="2" charset="0"/>
                        </a:rPr>
                        <a:t>mi;ksx</a:t>
                      </a:r>
                      <a:r>
                        <a:rPr lang="en-US" dirty="0" smtClean="0">
                          <a:latin typeface="Kruti Dev 010" pitchFamily="2" charset="0"/>
                        </a:rPr>
                        <a:t>]</a:t>
                      </a:r>
                      <a:r>
                        <a:rPr lang="en-US" baseline="0" dirty="0" smtClean="0">
                          <a:latin typeface="Kruti Dev 010" pitchFamily="2" charset="0"/>
                        </a:rPr>
                        <a:t> ;fn </a:t>
                      </a:r>
                      <a:r>
                        <a:rPr lang="en-US" baseline="0" dirty="0" err="1" smtClean="0">
                          <a:latin typeface="Kruti Dev 010" pitchFamily="2" charset="0"/>
                        </a:rPr>
                        <a:t>dksbZ</a:t>
                      </a:r>
                      <a:r>
                        <a:rPr lang="en-US" baseline="0" dirty="0" smtClean="0">
                          <a:latin typeface="Kruti Dev 010" pitchFamily="2" charset="0"/>
                        </a:rPr>
                        <a:t> </a:t>
                      </a:r>
                      <a:r>
                        <a:rPr lang="en-US" baseline="0" dirty="0" err="1" smtClean="0">
                          <a:latin typeface="Kruti Dev 010" pitchFamily="2" charset="0"/>
                        </a:rPr>
                        <a:t>gks</a:t>
                      </a:r>
                      <a:r>
                        <a:rPr lang="en-US" baseline="0" dirty="0" smtClean="0">
                          <a:latin typeface="Kruti Dev 010" pitchFamily="2" charset="0"/>
                        </a:rPr>
                        <a:t> </a:t>
                      </a:r>
                      <a:r>
                        <a:rPr lang="en-US" baseline="0" dirty="0" err="1" smtClean="0">
                          <a:latin typeface="Kruti Dev 010" pitchFamily="2" charset="0"/>
                        </a:rPr>
                        <a:t>ds</a:t>
                      </a:r>
                      <a:r>
                        <a:rPr lang="en-US" baseline="0" dirty="0" smtClean="0">
                          <a:latin typeface="Kruti Dev 010" pitchFamily="2" charset="0"/>
                        </a:rPr>
                        <a:t> le; ?</a:t>
                      </a:r>
                      <a:r>
                        <a:rPr lang="en-US" baseline="0" dirty="0" err="1" smtClean="0">
                          <a:latin typeface="Kruti Dev 010" pitchFamily="2" charset="0"/>
                        </a:rPr>
                        <a:t>kks"k.kk</a:t>
                      </a:r>
                      <a:r>
                        <a:rPr lang="en-US" baseline="0" dirty="0" smtClean="0">
                          <a:latin typeface="Kruti Dev 010" pitchFamily="2" charset="0"/>
                        </a:rPr>
                        <a:t> </a:t>
                      </a:r>
                      <a:r>
                        <a:rPr lang="en-US" baseline="0" dirty="0" err="1" smtClean="0">
                          <a:latin typeface="Kruti Dev 010" pitchFamily="2" charset="0"/>
                        </a:rPr>
                        <a:t>¼ifjf’k"V&amp;17½</a:t>
                      </a:r>
                      <a:r>
                        <a:rPr lang="en-US" baseline="0" dirty="0" smtClean="0">
                          <a:latin typeface="Kruti Dev 010" pitchFamily="2" charset="0"/>
                        </a:rPr>
                        <a:t> </a:t>
                      </a:r>
                      <a:endParaRPr lang="en-US" dirty="0">
                        <a:latin typeface="Kruti Dev 010" pitchFamily="2" charset="0"/>
                      </a:endParaRPr>
                    </a:p>
                  </a:txBody>
                  <a:tcPr/>
                </a:tc>
              </a:tr>
              <a:tr h="474923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Kruti Dev 010" pitchFamily="2" charset="0"/>
                        </a:rPr>
                        <a:t>17</a:t>
                      </a:r>
                      <a:endParaRPr lang="en-US" dirty="0">
                        <a:latin typeface="Kruti Dev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Kruti Dev 010" pitchFamily="2" charset="0"/>
                        </a:rPr>
                        <a:t>ernku</a:t>
                      </a:r>
                      <a:r>
                        <a:rPr lang="en-US" dirty="0" smtClean="0">
                          <a:latin typeface="Kruti Dev 010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Kruti Dev 010" pitchFamily="2" charset="0"/>
                        </a:rPr>
                        <a:t>e’khu</a:t>
                      </a:r>
                      <a:r>
                        <a:rPr lang="en-US" dirty="0" smtClean="0">
                          <a:latin typeface="Kruti Dev 010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Kruti Dev 010" pitchFamily="2" charset="0"/>
                        </a:rPr>
                        <a:t>¼</a:t>
                      </a:r>
                      <a:r>
                        <a:rPr lang="en-US" baseline="0" dirty="0" err="1" smtClean="0">
                          <a:latin typeface="Kruti Dev 010" pitchFamily="2" charset="0"/>
                        </a:rPr>
                        <a:t>bZ-Ogh-,e½</a:t>
                      </a:r>
                      <a:r>
                        <a:rPr lang="en-US" baseline="0" dirty="0" smtClean="0">
                          <a:latin typeface="Kruti Dev 010" pitchFamily="2" charset="0"/>
                        </a:rPr>
                        <a:t> </a:t>
                      </a:r>
                      <a:r>
                        <a:rPr lang="en-US" baseline="0" dirty="0" err="1" smtClean="0">
                          <a:latin typeface="Kruti Dev 010" pitchFamily="2" charset="0"/>
                        </a:rPr>
                        <a:t>dks</a:t>
                      </a:r>
                      <a:r>
                        <a:rPr lang="en-US" baseline="0" dirty="0" smtClean="0">
                          <a:latin typeface="Kruti Dev 010" pitchFamily="2" charset="0"/>
                        </a:rPr>
                        <a:t> </a:t>
                      </a:r>
                      <a:r>
                        <a:rPr lang="en-US" baseline="0" dirty="0" err="1" smtClean="0">
                          <a:latin typeface="Kruti Dev 010" pitchFamily="2" charset="0"/>
                        </a:rPr>
                        <a:t>eksgjcan</a:t>
                      </a:r>
                      <a:r>
                        <a:rPr lang="en-US" baseline="0" dirty="0" smtClean="0">
                          <a:latin typeface="Kruti Dev 010" pitchFamily="2" charset="0"/>
                        </a:rPr>
                        <a:t> </a:t>
                      </a:r>
                      <a:r>
                        <a:rPr lang="en-US" baseline="0" dirty="0" err="1" smtClean="0">
                          <a:latin typeface="Kruti Dev 010" pitchFamily="2" charset="0"/>
                        </a:rPr>
                        <a:t>djus</a:t>
                      </a:r>
                      <a:r>
                        <a:rPr lang="en-US" baseline="0" dirty="0" smtClean="0">
                          <a:latin typeface="Kruti Dev 010" pitchFamily="2" charset="0"/>
                        </a:rPr>
                        <a:t> </a:t>
                      </a:r>
                      <a:r>
                        <a:rPr lang="en-US" baseline="0" dirty="0" err="1" smtClean="0">
                          <a:latin typeface="Kruti Dev 010" pitchFamily="2" charset="0"/>
                        </a:rPr>
                        <a:t>ds</a:t>
                      </a:r>
                      <a:r>
                        <a:rPr lang="en-US" baseline="0" dirty="0" smtClean="0">
                          <a:latin typeface="Kruti Dev 010" pitchFamily="2" charset="0"/>
                        </a:rPr>
                        <a:t> </a:t>
                      </a:r>
                      <a:r>
                        <a:rPr lang="en-US" baseline="0" dirty="0" err="1" smtClean="0">
                          <a:latin typeface="Kruti Dev 010" pitchFamily="2" charset="0"/>
                        </a:rPr>
                        <a:t>i'pkr</a:t>
                      </a:r>
                      <a:r>
                        <a:rPr lang="en-US" baseline="0" dirty="0" smtClean="0">
                          <a:latin typeface="Kruti Dev 010" pitchFamily="2" charset="0"/>
                        </a:rPr>
                        <a:t> dh ?</a:t>
                      </a:r>
                      <a:r>
                        <a:rPr lang="en-US" baseline="0" dirty="0" err="1" smtClean="0">
                          <a:latin typeface="Kruti Dev 010" pitchFamily="2" charset="0"/>
                        </a:rPr>
                        <a:t>kks"k.kk</a:t>
                      </a:r>
                      <a:endParaRPr lang="en-US" dirty="0">
                        <a:latin typeface="Kruti Dev 010" pitchFamily="2" charset="0"/>
                      </a:endParaRPr>
                    </a:p>
                  </a:txBody>
                  <a:tcPr/>
                </a:tc>
              </a:tr>
              <a:tr h="474923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Kruti Dev 010" pitchFamily="2" charset="0"/>
                        </a:rPr>
                        <a:t>18</a:t>
                      </a:r>
                      <a:endParaRPr lang="en-US" dirty="0">
                        <a:latin typeface="Kruti Dev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Kruti Dev 010" pitchFamily="2" charset="0"/>
                        </a:rPr>
                        <a:t>vfHkfyf</a:t>
                      </a:r>
                      <a:r>
                        <a:rPr lang="en-US" dirty="0" smtClean="0">
                          <a:latin typeface="Kruti Dev 010" pitchFamily="2" charset="0"/>
                        </a:rPr>
                        <a:t>[</a:t>
                      </a:r>
                      <a:r>
                        <a:rPr lang="en-US" dirty="0" err="1" smtClean="0">
                          <a:latin typeface="Kruti Dev 010" pitchFamily="2" charset="0"/>
                        </a:rPr>
                        <a:t>kr</a:t>
                      </a:r>
                      <a:r>
                        <a:rPr lang="en-US" dirty="0" smtClean="0">
                          <a:latin typeface="Kruti Dev 010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Kruti Dev 010" pitchFamily="2" charset="0"/>
                        </a:rPr>
                        <a:t>erksas</a:t>
                      </a:r>
                      <a:r>
                        <a:rPr lang="en-US" baseline="0" dirty="0" smtClean="0">
                          <a:latin typeface="Kruti Dev 010" pitchFamily="2" charset="0"/>
                        </a:rPr>
                        <a:t> </a:t>
                      </a:r>
                      <a:r>
                        <a:rPr lang="en-US" baseline="0" dirty="0" err="1" smtClean="0">
                          <a:latin typeface="Kruti Dev 010" pitchFamily="2" charset="0"/>
                        </a:rPr>
                        <a:t>ds</a:t>
                      </a:r>
                      <a:r>
                        <a:rPr lang="en-US" baseline="0" dirty="0" smtClean="0">
                          <a:latin typeface="Kruti Dev 010" pitchFamily="2" charset="0"/>
                        </a:rPr>
                        <a:t> </a:t>
                      </a:r>
                      <a:r>
                        <a:rPr lang="en-US" baseline="0" dirty="0" err="1" smtClean="0">
                          <a:latin typeface="Kruti Dev 010" pitchFamily="2" charset="0"/>
                        </a:rPr>
                        <a:t>ys</a:t>
                      </a:r>
                      <a:r>
                        <a:rPr lang="en-US" baseline="0" dirty="0" smtClean="0">
                          <a:latin typeface="Kruti Dev 010" pitchFamily="2" charset="0"/>
                        </a:rPr>
                        <a:t>[</a:t>
                      </a:r>
                      <a:r>
                        <a:rPr lang="en-US" baseline="0" dirty="0" err="1" smtClean="0">
                          <a:latin typeface="Kruti Dev 010" pitchFamily="2" charset="0"/>
                        </a:rPr>
                        <a:t>kk</a:t>
                      </a:r>
                      <a:r>
                        <a:rPr lang="en-US" baseline="0" dirty="0" smtClean="0">
                          <a:latin typeface="Kruti Dev 010" pitchFamily="2" charset="0"/>
                        </a:rPr>
                        <a:t> dh </a:t>
                      </a:r>
                      <a:r>
                        <a:rPr lang="en-US" baseline="0" dirty="0" err="1" smtClean="0">
                          <a:latin typeface="Kruti Dev 010" pitchFamily="2" charset="0"/>
                        </a:rPr>
                        <a:t>ikorh</a:t>
                      </a:r>
                      <a:r>
                        <a:rPr lang="en-US" baseline="0" dirty="0" smtClean="0">
                          <a:latin typeface="Kruti Dev 010" pitchFamily="2" charset="0"/>
                        </a:rPr>
                        <a:t> </a:t>
                      </a:r>
                      <a:r>
                        <a:rPr lang="en-US" baseline="0" dirty="0" err="1" smtClean="0">
                          <a:latin typeface="Kruti Dev 010" pitchFamily="2" charset="0"/>
                        </a:rPr>
                        <a:t>¼ifjf’k"V&amp;24½</a:t>
                      </a:r>
                      <a:r>
                        <a:rPr lang="en-US" baseline="0" dirty="0" smtClean="0">
                          <a:latin typeface="Kruti Dev 010" pitchFamily="2" charset="0"/>
                        </a:rPr>
                        <a:t> </a:t>
                      </a:r>
                      <a:endParaRPr lang="en-US" dirty="0">
                        <a:latin typeface="Kruti Dev 010" pitchFamily="2" charset="0"/>
                      </a:endParaRPr>
                    </a:p>
                  </a:txBody>
                  <a:tcPr/>
                </a:tc>
              </a:tr>
              <a:tr h="474923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Kruti Dev 010" pitchFamily="2" charset="0"/>
                        </a:rPr>
                        <a:t>19</a:t>
                      </a:r>
                      <a:endParaRPr lang="en-US" dirty="0">
                        <a:latin typeface="Kruti Dev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Kruti Dev 010" pitchFamily="2" charset="0"/>
                        </a:rPr>
                        <a:t>vH;k</a:t>
                      </a:r>
                      <a:r>
                        <a:rPr lang="en-US" dirty="0" smtClean="0">
                          <a:latin typeface="Kruti Dev 010" pitchFamily="2" charset="0"/>
                        </a:rPr>
                        <a:t>{</a:t>
                      </a:r>
                      <a:r>
                        <a:rPr lang="en-US" dirty="0" err="1" smtClean="0">
                          <a:latin typeface="Kruti Dev 010" pitchFamily="2" charset="0"/>
                        </a:rPr>
                        <a:t>ksi</a:t>
                      </a:r>
                      <a:r>
                        <a:rPr lang="en-US" dirty="0" smtClean="0">
                          <a:latin typeface="Kruti Dev 010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Kruti Dev 010" pitchFamily="2" charset="0"/>
                        </a:rPr>
                        <a:t>ds</a:t>
                      </a:r>
                      <a:r>
                        <a:rPr lang="en-US" dirty="0" smtClean="0">
                          <a:latin typeface="Kruti Dev 010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Kruti Dev 010" pitchFamily="2" charset="0"/>
                        </a:rPr>
                        <a:t>fy;s</a:t>
                      </a:r>
                      <a:r>
                        <a:rPr lang="en-US" dirty="0" smtClean="0">
                          <a:latin typeface="Kruti Dev 010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Kruti Dev 010" pitchFamily="2" charset="0"/>
                        </a:rPr>
                        <a:t>tek</a:t>
                      </a:r>
                      <a:r>
                        <a:rPr lang="en-US" dirty="0" smtClean="0">
                          <a:latin typeface="Kruti Dev 010" pitchFamily="2" charset="0"/>
                        </a:rPr>
                        <a:t> dh </a:t>
                      </a:r>
                      <a:r>
                        <a:rPr lang="en-US" dirty="0" err="1" smtClean="0">
                          <a:latin typeface="Kruti Dev 010" pitchFamily="2" charset="0"/>
                        </a:rPr>
                        <a:t>xbZ</a:t>
                      </a:r>
                      <a:r>
                        <a:rPr lang="en-US" dirty="0" smtClean="0">
                          <a:latin typeface="Kruti Dev 010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Kruti Dev 010" pitchFamily="2" charset="0"/>
                        </a:rPr>
                        <a:t>jkf’k</a:t>
                      </a:r>
                      <a:r>
                        <a:rPr lang="en-US" dirty="0" smtClean="0">
                          <a:latin typeface="Kruti Dev 010" pitchFamily="2" charset="0"/>
                        </a:rPr>
                        <a:t> dh </a:t>
                      </a:r>
                      <a:r>
                        <a:rPr lang="en-US" dirty="0" err="1" smtClean="0">
                          <a:latin typeface="Kruti Dev 010" pitchFamily="2" charset="0"/>
                        </a:rPr>
                        <a:t>jlhn</a:t>
                      </a:r>
                      <a:endParaRPr lang="en-US" dirty="0">
                        <a:latin typeface="Kruti Dev 010" pitchFamily="2" charset="0"/>
                      </a:endParaRPr>
                    </a:p>
                  </a:txBody>
                  <a:tcPr/>
                </a:tc>
              </a:tr>
              <a:tr h="474923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Kruti Dev 010" pitchFamily="2" charset="0"/>
                        </a:rPr>
                        <a:t>20</a:t>
                      </a:r>
                      <a:endParaRPr lang="en-US" dirty="0">
                        <a:latin typeface="Kruti Dev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Kruti Dev 010" pitchFamily="2" charset="0"/>
                        </a:rPr>
                        <a:t>vko';drkuqlkj</a:t>
                      </a:r>
                      <a:r>
                        <a:rPr lang="en-US" dirty="0" smtClean="0">
                          <a:latin typeface="Kruti Dev 010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Kruti Dev 010" pitchFamily="2" charset="0"/>
                        </a:rPr>
                        <a:t>mi;ksx</a:t>
                      </a:r>
                      <a:r>
                        <a:rPr lang="en-US" dirty="0" smtClean="0">
                          <a:latin typeface="Kruti Dev 010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Kruti Dev 010" pitchFamily="2" charset="0"/>
                        </a:rPr>
                        <a:t>ds</a:t>
                      </a:r>
                      <a:r>
                        <a:rPr lang="en-US" dirty="0" smtClean="0">
                          <a:latin typeface="Kruti Dev 010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Kruti Dev 010" pitchFamily="2" charset="0"/>
                        </a:rPr>
                        <a:t>fy;s</a:t>
                      </a:r>
                      <a:r>
                        <a:rPr lang="en-US" dirty="0" smtClean="0">
                          <a:latin typeface="Kruti Dev 010" pitchFamily="2" charset="0"/>
                        </a:rPr>
                        <a:t> [</a:t>
                      </a:r>
                      <a:r>
                        <a:rPr lang="en-US" dirty="0" err="1" smtClean="0">
                          <a:latin typeface="Kruti Dev 010" pitchFamily="2" charset="0"/>
                        </a:rPr>
                        <a:t>kkyh</a:t>
                      </a:r>
                      <a:r>
                        <a:rPr lang="en-US" dirty="0" smtClean="0">
                          <a:latin typeface="Kruti Dev 010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Kruti Dev 010" pitchFamily="2" charset="0"/>
                        </a:rPr>
                        <a:t>ist</a:t>
                      </a:r>
                      <a:endParaRPr lang="en-US" dirty="0">
                        <a:latin typeface="Kruti Dev 010" pitchFamily="2" charset="0"/>
                      </a:endParaRPr>
                    </a:p>
                  </a:txBody>
                  <a:tcPr/>
                </a:tc>
              </a:tr>
              <a:tr h="474923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Kruti Dev 010" pitchFamily="2" charset="0"/>
                        </a:rPr>
                        <a:t>21</a:t>
                      </a:r>
                      <a:endParaRPr lang="en-US" dirty="0">
                        <a:latin typeface="Kruti Dev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Kruti Dev 010" pitchFamily="2" charset="0"/>
                        </a:rPr>
                        <a:t>ernku</a:t>
                      </a:r>
                      <a:r>
                        <a:rPr lang="en-US" dirty="0" smtClean="0">
                          <a:latin typeface="Kruti Dev 010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Kruti Dev 010" pitchFamily="2" charset="0"/>
                        </a:rPr>
                        <a:t>ds</a:t>
                      </a:r>
                      <a:r>
                        <a:rPr lang="en-US" dirty="0" smtClean="0">
                          <a:latin typeface="Kruti Dev 010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Kruti Dev 010" pitchFamily="2" charset="0"/>
                        </a:rPr>
                        <a:t>LFkxu</a:t>
                      </a:r>
                      <a:r>
                        <a:rPr lang="en-US" dirty="0" smtClean="0">
                          <a:latin typeface="Kruti Dev 010" pitchFamily="2" charset="0"/>
                        </a:rPr>
                        <a:t> dh </a:t>
                      </a:r>
                      <a:r>
                        <a:rPr lang="en-US" dirty="0" err="1" smtClean="0">
                          <a:latin typeface="Kruti Dev 010" pitchFamily="2" charset="0"/>
                        </a:rPr>
                        <a:t>lwpuk</a:t>
                      </a:r>
                      <a:r>
                        <a:rPr lang="en-US" dirty="0" smtClean="0">
                          <a:latin typeface="Kruti Dev 010" pitchFamily="2" charset="0"/>
                        </a:rPr>
                        <a:t> </a:t>
                      </a:r>
                      <a:r>
                        <a:rPr lang="en-US" baseline="0" dirty="0" err="1" smtClean="0">
                          <a:latin typeface="Kruti Dev 010" pitchFamily="2" charset="0"/>
                        </a:rPr>
                        <a:t>¼ifjf’k"V&amp;20½</a:t>
                      </a:r>
                      <a:r>
                        <a:rPr lang="en-US" baseline="0" dirty="0" smtClean="0">
                          <a:latin typeface="Kruti Dev 010" pitchFamily="2" charset="0"/>
                        </a:rPr>
                        <a:t> </a:t>
                      </a:r>
                      <a:endParaRPr lang="en-US" dirty="0">
                        <a:latin typeface="Kruti Dev 010" pitchFamily="2" charset="0"/>
                      </a:endParaRPr>
                    </a:p>
                  </a:txBody>
                  <a:tcPr/>
                </a:tc>
              </a:tr>
              <a:tr h="321777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Kruti Dev 010" pitchFamily="2" charset="0"/>
                        </a:rPr>
                        <a:t>22</a:t>
                      </a:r>
                      <a:endParaRPr lang="en-US" dirty="0">
                        <a:latin typeface="Kruti Dev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Kruti Dev 010" pitchFamily="2" charset="0"/>
                        </a:rPr>
                        <a:t>FkkukizHkkjh</a:t>
                      </a:r>
                      <a:r>
                        <a:rPr lang="en-US" dirty="0" smtClean="0">
                          <a:latin typeface="Kruti Dev 010" pitchFamily="2" charset="0"/>
                        </a:rPr>
                        <a:t>]</a:t>
                      </a:r>
                      <a:r>
                        <a:rPr lang="en-US" baseline="0" dirty="0" smtClean="0">
                          <a:latin typeface="Kruti Dev 010" pitchFamily="2" charset="0"/>
                        </a:rPr>
                        <a:t> </a:t>
                      </a:r>
                      <a:r>
                        <a:rPr lang="en-US" baseline="0" dirty="0" err="1" smtClean="0">
                          <a:latin typeface="Kruti Dev 010" pitchFamily="2" charset="0"/>
                        </a:rPr>
                        <a:t>iqfyl</a:t>
                      </a:r>
                      <a:r>
                        <a:rPr lang="en-US" baseline="0" dirty="0" smtClean="0">
                          <a:latin typeface="Kruti Dev 010" pitchFamily="2" charset="0"/>
                        </a:rPr>
                        <a:t> </a:t>
                      </a:r>
                      <a:r>
                        <a:rPr lang="en-US" baseline="0" dirty="0" err="1" smtClean="0">
                          <a:latin typeface="Kruti Dev 010" pitchFamily="2" charset="0"/>
                        </a:rPr>
                        <a:t>dks</a:t>
                      </a:r>
                      <a:r>
                        <a:rPr lang="en-US" baseline="0" dirty="0" smtClean="0">
                          <a:latin typeface="Kruti Dev 010" pitchFamily="2" charset="0"/>
                        </a:rPr>
                        <a:t> </a:t>
                      </a:r>
                      <a:r>
                        <a:rPr lang="en-US" baseline="0" dirty="0" err="1" smtClean="0">
                          <a:latin typeface="Kruti Dev 010" pitchFamily="2" charset="0"/>
                        </a:rPr>
                        <a:t>Hksth</a:t>
                      </a:r>
                      <a:r>
                        <a:rPr lang="en-US" baseline="0" dirty="0" smtClean="0">
                          <a:latin typeface="Kruti Dev 010" pitchFamily="2" charset="0"/>
                        </a:rPr>
                        <a:t> </a:t>
                      </a:r>
                      <a:r>
                        <a:rPr lang="en-US" baseline="0" dirty="0" err="1" smtClean="0">
                          <a:latin typeface="Kruti Dev 010" pitchFamily="2" charset="0"/>
                        </a:rPr>
                        <a:t>tkus</a:t>
                      </a:r>
                      <a:r>
                        <a:rPr lang="en-US" baseline="0" dirty="0" smtClean="0">
                          <a:latin typeface="Kruti Dev 010" pitchFamily="2" charset="0"/>
                        </a:rPr>
                        <a:t> </a:t>
                      </a:r>
                      <a:r>
                        <a:rPr lang="en-US" baseline="0" dirty="0" err="1" smtClean="0">
                          <a:latin typeface="Kruti Dev 010" pitchFamily="2" charset="0"/>
                        </a:rPr>
                        <a:t>okyh</a:t>
                      </a:r>
                      <a:r>
                        <a:rPr lang="en-US" baseline="0" dirty="0" smtClean="0">
                          <a:latin typeface="Kruti Dev 010" pitchFamily="2" charset="0"/>
                        </a:rPr>
                        <a:t> </a:t>
                      </a:r>
                      <a:r>
                        <a:rPr lang="en-US" baseline="0" dirty="0" err="1" smtClean="0">
                          <a:latin typeface="Kruti Dev 010" pitchFamily="2" charset="0"/>
                        </a:rPr>
                        <a:t>f’kdk;r</a:t>
                      </a:r>
                      <a:r>
                        <a:rPr lang="en-US" baseline="0" dirty="0" smtClean="0">
                          <a:latin typeface="Kruti Dev 010" pitchFamily="2" charset="0"/>
                        </a:rPr>
                        <a:t> </a:t>
                      </a:r>
                      <a:r>
                        <a:rPr lang="en-US" baseline="0" dirty="0" err="1" smtClean="0">
                          <a:latin typeface="Kruti Dev 010" pitchFamily="2" charset="0"/>
                        </a:rPr>
                        <a:t>¼ifjf’k"V&amp;21½</a:t>
                      </a:r>
                      <a:r>
                        <a:rPr lang="en-US" baseline="0" dirty="0" smtClean="0">
                          <a:latin typeface="Kruti Dev 010" pitchFamily="2" charset="0"/>
                        </a:rPr>
                        <a:t> </a:t>
                      </a:r>
                      <a:endParaRPr lang="en-US" dirty="0">
                        <a:latin typeface="Kruti Dev 010" pitchFamily="2" charset="0"/>
                      </a:endParaRPr>
                    </a:p>
                  </a:txBody>
                  <a:tcPr/>
                </a:tc>
              </a:tr>
              <a:tr h="304054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Kruti Dev 010" pitchFamily="2" charset="0"/>
                        </a:rPr>
                        <a:t>23</a:t>
                      </a:r>
                      <a:endParaRPr lang="en-US" dirty="0">
                        <a:latin typeface="Kruti Dev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Kruti Dev 010" pitchFamily="2" charset="0"/>
                        </a:rPr>
                        <a:t>funsZ’k</a:t>
                      </a:r>
                      <a:endParaRPr lang="en-US" dirty="0">
                        <a:latin typeface="Kruti Dev 010" pitchFamily="2" charset="0"/>
                      </a:endParaRPr>
                    </a:p>
                  </a:txBody>
                  <a:tcPr/>
                </a:tc>
              </a:tr>
              <a:tr h="474923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Kruti Dev 010" pitchFamily="2" charset="0"/>
                        </a:rPr>
                        <a:t>24</a:t>
                      </a:r>
                      <a:endParaRPr lang="en-US" dirty="0">
                        <a:latin typeface="Kruti Dev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>
                          <a:latin typeface="Kruti Dev 010" pitchFamily="2" charset="0"/>
                        </a:rPr>
                        <a:t>fufonRr</a:t>
                      </a:r>
                      <a:r>
                        <a:rPr lang="en-US" dirty="0" smtClean="0">
                          <a:latin typeface="Kruti Dev 010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Kruti Dev 010" pitchFamily="2" charset="0"/>
                        </a:rPr>
                        <a:t>eri</a:t>
                      </a:r>
                      <a:r>
                        <a:rPr lang="en-US" dirty="0" smtClean="0">
                          <a:latin typeface="Kruti Dev 010" pitchFamily="2" charset="0"/>
                        </a:rPr>
                        <a:t>=</a:t>
                      </a:r>
                      <a:r>
                        <a:rPr lang="en-US" dirty="0" err="1" smtClean="0">
                          <a:latin typeface="Kruti Dev 010" pitchFamily="2" charset="0"/>
                        </a:rPr>
                        <a:t>ksa</a:t>
                      </a:r>
                      <a:r>
                        <a:rPr lang="en-US" baseline="0" dirty="0" smtClean="0">
                          <a:latin typeface="Kruti Dev 010" pitchFamily="2" charset="0"/>
                        </a:rPr>
                        <a:t> dh </a:t>
                      </a:r>
                      <a:r>
                        <a:rPr lang="en-US" baseline="0" dirty="0" err="1" smtClean="0">
                          <a:latin typeface="Kruti Dev 010" pitchFamily="2" charset="0"/>
                        </a:rPr>
                        <a:t>lwph</a:t>
                      </a:r>
                      <a:endParaRPr lang="en-US" dirty="0" smtClean="0">
                        <a:latin typeface="Kruti Dev 010" pitchFamily="2" charset="0"/>
                      </a:endParaRPr>
                    </a:p>
                    <a:p>
                      <a:endParaRPr lang="en-US" dirty="0">
                        <a:latin typeface="Kruti Dev 010" pitchFamily="2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096962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 err="1" smtClean="0">
                <a:latin typeface="DevLys 010" pitchFamily="2" charset="0"/>
              </a:rPr>
              <a:t>vk;ksx</a:t>
            </a:r>
            <a:r>
              <a:rPr lang="en-US" sz="3200" b="1" dirty="0" smtClean="0">
                <a:latin typeface="DevLys 010" pitchFamily="2" charset="0"/>
              </a:rPr>
              <a:t> }</a:t>
            </a:r>
            <a:r>
              <a:rPr lang="en-US" sz="3200" b="1" dirty="0" err="1" smtClean="0">
                <a:latin typeface="DevLys 010" pitchFamily="2" charset="0"/>
              </a:rPr>
              <a:t>kjk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iznk</a:t>
            </a:r>
            <a:r>
              <a:rPr lang="en-US" sz="3200" b="1" dirty="0" smtClean="0">
                <a:latin typeface="DevLys 010" pitchFamily="2" charset="0"/>
              </a:rPr>
              <a:t>; dh </a:t>
            </a:r>
            <a:r>
              <a:rPr lang="en-US" sz="3200" b="1" dirty="0" err="1" smtClean="0">
                <a:latin typeface="DevLys 010" pitchFamily="2" charset="0"/>
              </a:rPr>
              <a:t>tkus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okyh</a:t>
            </a:r>
            <a:r>
              <a:rPr lang="en-US" sz="3200" b="1" dirty="0" smtClean="0">
                <a:latin typeface="DevLys 010" pitchFamily="2" charset="0"/>
              </a:rPr>
              <a:t> </a:t>
            </a:r>
            <a:br>
              <a:rPr lang="en-US" sz="3200" b="1" dirty="0" smtClean="0">
                <a:latin typeface="DevLys 010" pitchFamily="2" charset="0"/>
              </a:rPr>
            </a:br>
            <a:r>
              <a:rPr lang="en-US" sz="3200" b="1" dirty="0" err="1" smtClean="0">
                <a:latin typeface="DevLys 010" pitchFamily="2" charset="0"/>
              </a:rPr>
              <a:t>lkexzh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dk</a:t>
            </a:r>
            <a:r>
              <a:rPr lang="en-US" sz="3200" b="1" dirty="0" smtClean="0">
                <a:latin typeface="DevLys 010" pitchFamily="2" charset="0"/>
              </a:rPr>
              <a:t> ;</a:t>
            </a:r>
            <a:r>
              <a:rPr lang="en-US" sz="3200" b="1" dirty="0" err="1" smtClean="0">
                <a:latin typeface="DevLys 010" pitchFamily="2" charset="0"/>
              </a:rPr>
              <a:t>qfDr;qDrdj.k</a:t>
            </a:r>
            <a:r>
              <a:rPr lang="en-US" sz="3200" b="1" dirty="0" smtClean="0">
                <a:latin typeface="DevLys 010" pitchFamily="2" charset="0"/>
              </a:rPr>
              <a:t/>
            </a:r>
            <a:br>
              <a:rPr lang="en-US" sz="3200" b="1" dirty="0" smtClean="0">
                <a:latin typeface="DevLys 010" pitchFamily="2" charset="0"/>
              </a:rPr>
            </a:br>
            <a:r>
              <a:rPr lang="en-US" sz="3200" b="1" dirty="0" err="1" smtClean="0">
                <a:latin typeface="DevLys 010" pitchFamily="2" charset="0"/>
              </a:rPr>
              <a:t>ih-vks</a:t>
            </a:r>
            <a:r>
              <a:rPr lang="en-US" sz="3200" b="1" dirty="0" smtClean="0">
                <a:latin typeface="DevLys 010" pitchFamily="2" charset="0"/>
              </a:rPr>
              <a:t>- </a:t>
            </a:r>
            <a:r>
              <a:rPr lang="en-US" sz="3200" b="1" dirty="0" err="1" smtClean="0">
                <a:latin typeface="DevLys 010" pitchFamily="2" charset="0"/>
              </a:rPr>
              <a:t>yhQysV</a:t>
            </a:r>
            <a:endParaRPr lang="en-US" sz="3200" b="1" dirty="0">
              <a:latin typeface="DevLys 010" pitchFamily="2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508761"/>
          <a:ext cx="8229600" cy="51206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90600"/>
                <a:gridCol w="6477000"/>
                <a:gridCol w="762000"/>
              </a:tblGrid>
              <a:tr h="353786"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latin typeface="Kruti Dev 010" pitchFamily="2" charset="0"/>
                        </a:rPr>
                        <a:t>Øekad</a:t>
                      </a:r>
                      <a:endParaRPr lang="en-US" sz="2400" dirty="0">
                        <a:latin typeface="Kruti Dev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 smtClean="0">
                          <a:latin typeface="Kruti Dev 010" pitchFamily="2" charset="0"/>
                        </a:rPr>
                        <a:t>fooj.k</a:t>
                      </a:r>
                      <a:endParaRPr lang="en-US" sz="2400" dirty="0">
                        <a:latin typeface="Kruti Dev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Kruti Dev 010" pitchFamily="2" charset="0"/>
                        </a:rPr>
                        <a:t>la[;k</a:t>
                      </a:r>
                      <a:endParaRPr lang="en-US" sz="2400" dirty="0">
                        <a:latin typeface="Kruti Dev 010" pitchFamily="2" charset="0"/>
                      </a:endParaRPr>
                    </a:p>
                  </a:txBody>
                  <a:tcPr/>
                </a:tc>
              </a:tr>
              <a:tr h="283029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Kruti Dev 010" pitchFamily="2" charset="0"/>
                        </a:rPr>
                        <a:t>1</a:t>
                      </a:r>
                      <a:endParaRPr lang="en-US" dirty="0">
                        <a:latin typeface="Kruti Dev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Kruti Dev 010" pitchFamily="2" charset="0"/>
                        </a:rPr>
                        <a:t>ernku</a:t>
                      </a:r>
                      <a:r>
                        <a:rPr lang="en-US" baseline="0" dirty="0" smtClean="0">
                          <a:latin typeface="Kruti Dev 010" pitchFamily="2" charset="0"/>
                        </a:rPr>
                        <a:t> </a:t>
                      </a:r>
                      <a:r>
                        <a:rPr lang="en-US" baseline="0" dirty="0" err="1" smtClean="0">
                          <a:latin typeface="Kruti Dev 010" pitchFamily="2" charset="0"/>
                        </a:rPr>
                        <a:t>dsUnz</a:t>
                      </a:r>
                      <a:r>
                        <a:rPr lang="en-US" baseline="0" dirty="0" smtClean="0">
                          <a:latin typeface="Kruti Dev 010" pitchFamily="2" charset="0"/>
                        </a:rPr>
                        <a:t> </a:t>
                      </a:r>
                      <a:r>
                        <a:rPr lang="en-US" baseline="0" dirty="0" err="1" smtClean="0">
                          <a:latin typeface="Kruti Dev 010" pitchFamily="2" charset="0"/>
                        </a:rPr>
                        <a:t>ls</a:t>
                      </a:r>
                      <a:r>
                        <a:rPr lang="en-US" baseline="0" dirty="0" smtClean="0">
                          <a:latin typeface="Kruti Dev 010" pitchFamily="2" charset="0"/>
                        </a:rPr>
                        <a:t> 100 </a:t>
                      </a:r>
                      <a:r>
                        <a:rPr lang="en-US" baseline="0" dirty="0" err="1" smtClean="0">
                          <a:latin typeface="Kruti Dev 010" pitchFamily="2" charset="0"/>
                        </a:rPr>
                        <a:t>ehVj</a:t>
                      </a:r>
                      <a:r>
                        <a:rPr lang="en-US" baseline="0" dirty="0" smtClean="0">
                          <a:latin typeface="Kruti Dev 010" pitchFamily="2" charset="0"/>
                        </a:rPr>
                        <a:t> dh </a:t>
                      </a:r>
                      <a:r>
                        <a:rPr lang="en-US" baseline="0" dirty="0" err="1" smtClean="0">
                          <a:latin typeface="Kruti Dev 010" pitchFamily="2" charset="0"/>
                        </a:rPr>
                        <a:t>nwjh</a:t>
                      </a:r>
                      <a:r>
                        <a:rPr lang="en-US" baseline="0" dirty="0" smtClean="0">
                          <a:latin typeface="Kruti Dev 010" pitchFamily="2" charset="0"/>
                        </a:rPr>
                        <a:t> </a:t>
                      </a:r>
                      <a:r>
                        <a:rPr lang="en-US" baseline="0" dirty="0" err="1" smtClean="0">
                          <a:latin typeface="Kruti Dev 010" pitchFamily="2" charset="0"/>
                        </a:rPr>
                        <a:t>dk</a:t>
                      </a:r>
                      <a:r>
                        <a:rPr lang="en-US" baseline="0" dirty="0" smtClean="0">
                          <a:latin typeface="Kruti Dev 010" pitchFamily="2" charset="0"/>
                        </a:rPr>
                        <a:t> </a:t>
                      </a:r>
                      <a:r>
                        <a:rPr lang="en-US" baseline="0" dirty="0" err="1" smtClean="0">
                          <a:latin typeface="Kruti Dev 010" pitchFamily="2" charset="0"/>
                        </a:rPr>
                        <a:t>fpUg</a:t>
                      </a:r>
                      <a:endParaRPr lang="en-US" dirty="0">
                        <a:latin typeface="Kruti Dev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Kruti Dev 010" pitchFamily="2" charset="0"/>
                        </a:rPr>
                        <a:t>4 </a:t>
                      </a:r>
                      <a:r>
                        <a:rPr lang="en-US" dirty="0" err="1" smtClean="0">
                          <a:latin typeface="Kruti Dev 010" pitchFamily="2" charset="0"/>
                        </a:rPr>
                        <a:t>ux</a:t>
                      </a:r>
                      <a:endParaRPr lang="en-US" dirty="0">
                        <a:latin typeface="Kruti Dev 010" pitchFamily="2" charset="0"/>
                      </a:endParaRPr>
                    </a:p>
                  </a:txBody>
                  <a:tcPr/>
                </a:tc>
              </a:tr>
              <a:tr h="283029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Kruti Dev 010" pitchFamily="2" charset="0"/>
                        </a:rPr>
                        <a:t>2</a:t>
                      </a:r>
                      <a:endParaRPr lang="en-US" dirty="0">
                        <a:latin typeface="Kruti Dev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Kruti Dev 010" pitchFamily="2" charset="0"/>
                        </a:rPr>
                        <a:t>izos'k</a:t>
                      </a:r>
                      <a:r>
                        <a:rPr lang="en-US" baseline="0" dirty="0" smtClean="0">
                          <a:latin typeface="Kruti Dev 010" pitchFamily="2" charset="0"/>
                        </a:rPr>
                        <a:t> </a:t>
                      </a:r>
                      <a:r>
                        <a:rPr lang="en-US" baseline="0" dirty="0" err="1" smtClean="0">
                          <a:latin typeface="Kruti Dev 010" pitchFamily="2" charset="0"/>
                        </a:rPr>
                        <a:t>lwpuki</a:t>
                      </a:r>
                      <a:r>
                        <a:rPr lang="en-US" baseline="0" dirty="0" smtClean="0">
                          <a:latin typeface="Kruti Dev 010" pitchFamily="2" charset="0"/>
                        </a:rPr>
                        <a:t>=</a:t>
                      </a:r>
                      <a:endParaRPr lang="en-US" dirty="0">
                        <a:latin typeface="Kruti Dev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Kruti Dev 010" pitchFamily="2" charset="0"/>
                        </a:rPr>
                        <a:t>2</a:t>
                      </a:r>
                      <a:r>
                        <a:rPr lang="en-US" baseline="0" dirty="0" smtClean="0">
                          <a:latin typeface="Kruti Dev 010" pitchFamily="2" charset="0"/>
                        </a:rPr>
                        <a:t> </a:t>
                      </a:r>
                      <a:r>
                        <a:rPr lang="en-US" baseline="0" dirty="0" err="1" smtClean="0">
                          <a:latin typeface="Kruti Dev 010" pitchFamily="2" charset="0"/>
                        </a:rPr>
                        <a:t>ux</a:t>
                      </a:r>
                      <a:endParaRPr lang="en-US" dirty="0">
                        <a:latin typeface="Kruti Dev 010" pitchFamily="2" charset="0"/>
                      </a:endParaRPr>
                    </a:p>
                  </a:txBody>
                  <a:tcPr/>
                </a:tc>
              </a:tr>
              <a:tr h="283029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Kruti Dev 010" pitchFamily="2" charset="0"/>
                        </a:rPr>
                        <a:t>3</a:t>
                      </a:r>
                      <a:endParaRPr lang="en-US" dirty="0">
                        <a:latin typeface="Kruti Dev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Kruti Dev 010" pitchFamily="2" charset="0"/>
                        </a:rPr>
                        <a:t>fuxZe</a:t>
                      </a:r>
                      <a:r>
                        <a:rPr lang="en-US" dirty="0" smtClean="0">
                          <a:latin typeface="Kruti Dev 010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Kruti Dev 010" pitchFamily="2" charset="0"/>
                        </a:rPr>
                        <a:t>lwpuki</a:t>
                      </a:r>
                      <a:r>
                        <a:rPr lang="en-US" dirty="0" smtClean="0">
                          <a:latin typeface="Kruti Dev 010" pitchFamily="2" charset="0"/>
                        </a:rPr>
                        <a:t>=</a:t>
                      </a:r>
                      <a:endParaRPr lang="en-US" dirty="0">
                        <a:latin typeface="Kruti Dev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Kruti Dev 010" pitchFamily="2" charset="0"/>
                        </a:rPr>
                        <a:t>2 </a:t>
                      </a:r>
                      <a:r>
                        <a:rPr lang="en-US" dirty="0" err="1" smtClean="0">
                          <a:latin typeface="Kruti Dev 010" pitchFamily="2" charset="0"/>
                        </a:rPr>
                        <a:t>ux</a:t>
                      </a:r>
                      <a:endParaRPr lang="en-US" dirty="0">
                        <a:latin typeface="Kruti Dev 010" pitchFamily="2" charset="0"/>
                      </a:endParaRPr>
                    </a:p>
                  </a:txBody>
                  <a:tcPr/>
                </a:tc>
              </a:tr>
              <a:tr h="283029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Kruti Dev 010" pitchFamily="2" charset="0"/>
                        </a:rPr>
                        <a:t>4</a:t>
                      </a:r>
                      <a:endParaRPr lang="en-US" dirty="0">
                        <a:latin typeface="Kruti Dev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Kruti Dev 010" pitchFamily="2" charset="0"/>
                        </a:rPr>
                        <a:t>Pksrkouh</a:t>
                      </a:r>
                      <a:r>
                        <a:rPr lang="en-US" dirty="0" smtClean="0">
                          <a:latin typeface="Kruti Dev 010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Kruti Dev 010" pitchFamily="2" charset="0"/>
                        </a:rPr>
                        <a:t>lwpuki</a:t>
                      </a:r>
                      <a:r>
                        <a:rPr lang="en-US" dirty="0" smtClean="0">
                          <a:latin typeface="Kruti Dev 010" pitchFamily="2" charset="0"/>
                        </a:rPr>
                        <a:t>=</a:t>
                      </a:r>
                      <a:endParaRPr lang="en-US" dirty="0">
                        <a:latin typeface="Kruti Dev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Kruti Dev 010" pitchFamily="2" charset="0"/>
                        </a:rPr>
                        <a:t>2 </a:t>
                      </a:r>
                      <a:r>
                        <a:rPr lang="en-US" dirty="0" err="1" smtClean="0">
                          <a:latin typeface="Kruti Dev 010" pitchFamily="2" charset="0"/>
                        </a:rPr>
                        <a:t>ux</a:t>
                      </a:r>
                      <a:endParaRPr lang="en-US" dirty="0">
                        <a:latin typeface="Kruti Dev 010" pitchFamily="2" charset="0"/>
                      </a:endParaRPr>
                    </a:p>
                  </a:txBody>
                  <a:tcPr/>
                </a:tc>
              </a:tr>
              <a:tr h="283029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Kruti Dev 010" pitchFamily="2" charset="0"/>
                        </a:rPr>
                        <a:t>5</a:t>
                      </a:r>
                      <a:endParaRPr lang="en-US" dirty="0">
                        <a:latin typeface="Kruti Dev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Kruti Dev 010" pitchFamily="2" charset="0"/>
                        </a:rPr>
                        <a:t>Ekrnku</a:t>
                      </a:r>
                      <a:r>
                        <a:rPr lang="en-US" baseline="0" dirty="0" smtClean="0">
                          <a:latin typeface="Kruti Dev 010" pitchFamily="2" charset="0"/>
                        </a:rPr>
                        <a:t> </a:t>
                      </a:r>
                      <a:r>
                        <a:rPr lang="en-US" baseline="0" dirty="0" err="1" smtClean="0">
                          <a:latin typeface="Kruti Dev 010" pitchFamily="2" charset="0"/>
                        </a:rPr>
                        <a:t>dsUnz</a:t>
                      </a:r>
                      <a:r>
                        <a:rPr lang="en-US" baseline="0" dirty="0" smtClean="0">
                          <a:latin typeface="Kruti Dev 010" pitchFamily="2" charset="0"/>
                        </a:rPr>
                        <a:t> </a:t>
                      </a:r>
                      <a:r>
                        <a:rPr lang="en-US" baseline="0" dirty="0" err="1" smtClean="0">
                          <a:latin typeface="Kruti Dev 010" pitchFamily="2" charset="0"/>
                        </a:rPr>
                        <a:t>ds</a:t>
                      </a:r>
                      <a:r>
                        <a:rPr lang="en-US" baseline="0" dirty="0" smtClean="0">
                          <a:latin typeface="Kruti Dev 010" pitchFamily="2" charset="0"/>
                        </a:rPr>
                        <a:t> {</a:t>
                      </a:r>
                      <a:r>
                        <a:rPr lang="en-US" baseline="0" dirty="0" err="1" smtClean="0">
                          <a:latin typeface="Kruti Dev 010" pitchFamily="2" charset="0"/>
                        </a:rPr>
                        <a:t>ks</a:t>
                      </a:r>
                      <a:r>
                        <a:rPr lang="en-US" baseline="0" dirty="0" smtClean="0">
                          <a:latin typeface="Kruti Dev 010" pitchFamily="2" charset="0"/>
                        </a:rPr>
                        <a:t>= </a:t>
                      </a:r>
                      <a:r>
                        <a:rPr lang="en-US" baseline="0" dirty="0" err="1" smtClean="0">
                          <a:latin typeface="Kruti Dev 010" pitchFamily="2" charset="0"/>
                        </a:rPr>
                        <a:t>ds</a:t>
                      </a:r>
                      <a:r>
                        <a:rPr lang="en-US" baseline="0" dirty="0" smtClean="0">
                          <a:latin typeface="Kruti Dev 010" pitchFamily="2" charset="0"/>
                        </a:rPr>
                        <a:t> </a:t>
                      </a:r>
                      <a:r>
                        <a:rPr lang="en-US" baseline="0" dirty="0" err="1" smtClean="0">
                          <a:latin typeface="Kruti Dev 010" pitchFamily="2" charset="0"/>
                        </a:rPr>
                        <a:t>lEcU</a:t>
                      </a:r>
                      <a:r>
                        <a:rPr lang="en-US" baseline="0" dirty="0" smtClean="0">
                          <a:latin typeface="Kruti Dev 010" pitchFamily="2" charset="0"/>
                        </a:rPr>
                        <a:t>/k </a:t>
                      </a:r>
                      <a:r>
                        <a:rPr lang="en-US" baseline="0" dirty="0" err="1" smtClean="0">
                          <a:latin typeface="Kruti Dev 010" pitchFamily="2" charset="0"/>
                        </a:rPr>
                        <a:t>esa</a:t>
                      </a:r>
                      <a:r>
                        <a:rPr lang="en-US" baseline="0" dirty="0" smtClean="0">
                          <a:latin typeface="Kruti Dev 010" pitchFamily="2" charset="0"/>
                        </a:rPr>
                        <a:t> </a:t>
                      </a:r>
                      <a:r>
                        <a:rPr lang="en-US" baseline="0" dirty="0" err="1" smtClean="0">
                          <a:latin typeface="Kruti Dev 010" pitchFamily="2" charset="0"/>
                        </a:rPr>
                        <a:t>lwpuki</a:t>
                      </a:r>
                      <a:r>
                        <a:rPr lang="en-US" baseline="0" dirty="0" smtClean="0">
                          <a:latin typeface="Kruti Dev 010" pitchFamily="2" charset="0"/>
                        </a:rPr>
                        <a:t>=</a:t>
                      </a:r>
                      <a:endParaRPr lang="en-US" dirty="0">
                        <a:latin typeface="Kruti Dev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Kruti Dev 010" pitchFamily="2" charset="0"/>
                        </a:rPr>
                        <a:t>2 </a:t>
                      </a:r>
                      <a:r>
                        <a:rPr lang="en-US" dirty="0" err="1" smtClean="0">
                          <a:latin typeface="Kruti Dev 010" pitchFamily="2" charset="0"/>
                        </a:rPr>
                        <a:t>ux</a:t>
                      </a:r>
                      <a:endParaRPr lang="en-US" dirty="0">
                        <a:latin typeface="Kruti Dev 010" pitchFamily="2" charset="0"/>
                      </a:endParaRPr>
                    </a:p>
                  </a:txBody>
                  <a:tcPr/>
                </a:tc>
              </a:tr>
              <a:tr h="283029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Kruti Dev 010" pitchFamily="2" charset="0"/>
                        </a:rPr>
                        <a:t>6</a:t>
                      </a:r>
                      <a:endParaRPr lang="en-US" dirty="0">
                        <a:latin typeface="Kruti Dev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Kruti Dev 010" pitchFamily="2" charset="0"/>
                        </a:rPr>
                        <a:t>ihBklhu</a:t>
                      </a:r>
                      <a:r>
                        <a:rPr lang="en-US" baseline="0" dirty="0" smtClean="0">
                          <a:latin typeface="Kruti Dev 010" pitchFamily="2" charset="0"/>
                        </a:rPr>
                        <a:t> </a:t>
                      </a:r>
                      <a:r>
                        <a:rPr lang="en-US" baseline="0" dirty="0" err="1" smtClean="0">
                          <a:latin typeface="Kruti Dev 010" pitchFamily="2" charset="0"/>
                        </a:rPr>
                        <a:t>vf</a:t>
                      </a:r>
                      <a:r>
                        <a:rPr lang="en-US" baseline="0" dirty="0" smtClean="0">
                          <a:latin typeface="Kruti Dev 010" pitchFamily="2" charset="0"/>
                        </a:rPr>
                        <a:t>/</a:t>
                      </a:r>
                      <a:r>
                        <a:rPr lang="en-US" baseline="0" dirty="0" err="1" smtClean="0">
                          <a:latin typeface="Kruti Dev 010" pitchFamily="2" charset="0"/>
                        </a:rPr>
                        <a:t>kdkjh</a:t>
                      </a:r>
                      <a:endParaRPr lang="en-US" dirty="0">
                        <a:latin typeface="Kruti Dev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Kruti Dev 010" pitchFamily="2" charset="0"/>
                        </a:rPr>
                        <a:t>1 </a:t>
                      </a:r>
                      <a:r>
                        <a:rPr lang="en-US" dirty="0" err="1" smtClean="0">
                          <a:latin typeface="Kruti Dev 010" pitchFamily="2" charset="0"/>
                        </a:rPr>
                        <a:t>ux</a:t>
                      </a:r>
                      <a:endParaRPr lang="en-US" dirty="0">
                        <a:latin typeface="Kruti Dev 010" pitchFamily="2" charset="0"/>
                      </a:endParaRPr>
                    </a:p>
                  </a:txBody>
                  <a:tcPr/>
                </a:tc>
              </a:tr>
              <a:tr h="283029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Kruti Dev 010" pitchFamily="2" charset="0"/>
                        </a:rPr>
                        <a:t>7</a:t>
                      </a:r>
                      <a:endParaRPr lang="en-US" dirty="0">
                        <a:latin typeface="Kruti Dev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Kruti Dev 010" pitchFamily="2" charset="0"/>
                        </a:rPr>
                        <a:t>Ekrnku</a:t>
                      </a:r>
                      <a:r>
                        <a:rPr lang="en-US" dirty="0" smtClean="0">
                          <a:latin typeface="Kruti Dev 010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Kruti Dev 010" pitchFamily="2" charset="0"/>
                        </a:rPr>
                        <a:t>vf</a:t>
                      </a:r>
                      <a:r>
                        <a:rPr lang="en-US" dirty="0" smtClean="0">
                          <a:latin typeface="Kruti Dev 010" pitchFamily="2" charset="0"/>
                        </a:rPr>
                        <a:t>/</a:t>
                      </a:r>
                      <a:r>
                        <a:rPr lang="en-US" dirty="0" err="1" smtClean="0">
                          <a:latin typeface="Kruti Dev 010" pitchFamily="2" charset="0"/>
                        </a:rPr>
                        <a:t>kdkjh</a:t>
                      </a:r>
                      <a:r>
                        <a:rPr lang="en-US" dirty="0" smtClean="0">
                          <a:latin typeface="Kruti Dev 010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Kruti Dev 010" pitchFamily="2" charset="0"/>
                        </a:rPr>
                        <a:t>Øekad&amp;1</a:t>
                      </a:r>
                      <a:endParaRPr lang="en-US" dirty="0">
                        <a:latin typeface="Kruti Dev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Kruti Dev 010" pitchFamily="2" charset="0"/>
                        </a:rPr>
                        <a:t>1 </a:t>
                      </a:r>
                      <a:r>
                        <a:rPr lang="en-US" dirty="0" err="1" smtClean="0">
                          <a:latin typeface="Kruti Dev 010" pitchFamily="2" charset="0"/>
                        </a:rPr>
                        <a:t>ux</a:t>
                      </a:r>
                      <a:endParaRPr lang="en-US" dirty="0">
                        <a:latin typeface="Kruti Dev 010" pitchFamily="2" charset="0"/>
                      </a:endParaRPr>
                    </a:p>
                  </a:txBody>
                  <a:tcPr/>
                </a:tc>
              </a:tr>
              <a:tr h="283029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Kruti Dev 010" pitchFamily="2" charset="0"/>
                        </a:rPr>
                        <a:t>8</a:t>
                      </a:r>
                      <a:endParaRPr lang="en-US" dirty="0">
                        <a:latin typeface="Kruti Dev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Kruti Dev 010" pitchFamily="2" charset="0"/>
                        </a:rPr>
                        <a:t>ernku</a:t>
                      </a:r>
                      <a:r>
                        <a:rPr lang="en-US" dirty="0" smtClean="0">
                          <a:latin typeface="Kruti Dev 010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Kruti Dev 010" pitchFamily="2" charset="0"/>
                        </a:rPr>
                        <a:t>vf</a:t>
                      </a:r>
                      <a:r>
                        <a:rPr lang="en-US" dirty="0" smtClean="0">
                          <a:latin typeface="Kruti Dev 010" pitchFamily="2" charset="0"/>
                        </a:rPr>
                        <a:t>/</a:t>
                      </a:r>
                      <a:r>
                        <a:rPr lang="en-US" dirty="0" err="1" smtClean="0">
                          <a:latin typeface="Kruti Dev 010" pitchFamily="2" charset="0"/>
                        </a:rPr>
                        <a:t>kdkjh</a:t>
                      </a:r>
                      <a:endParaRPr lang="en-US" dirty="0">
                        <a:latin typeface="Kruti Dev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Kruti Dev 010" pitchFamily="2" charset="0"/>
                        </a:rPr>
                        <a:t>1 </a:t>
                      </a:r>
                      <a:r>
                        <a:rPr lang="en-US" dirty="0" err="1" smtClean="0">
                          <a:latin typeface="Kruti Dev 010" pitchFamily="2" charset="0"/>
                        </a:rPr>
                        <a:t>ux</a:t>
                      </a:r>
                      <a:endParaRPr lang="en-US" dirty="0">
                        <a:latin typeface="Kruti Dev 010" pitchFamily="2" charset="0"/>
                      </a:endParaRPr>
                    </a:p>
                  </a:txBody>
                  <a:tcPr/>
                </a:tc>
              </a:tr>
              <a:tr h="283029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Kruti Dev 010" pitchFamily="2" charset="0"/>
                        </a:rPr>
                        <a:t>9</a:t>
                      </a:r>
                      <a:endParaRPr lang="en-US" dirty="0">
                        <a:latin typeface="Kruti Dev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Kruti Dev 010" pitchFamily="2" charset="0"/>
                        </a:rPr>
                        <a:t>ernku</a:t>
                      </a:r>
                      <a:r>
                        <a:rPr lang="en-US" baseline="0" dirty="0" smtClean="0">
                          <a:latin typeface="Kruti Dev 010" pitchFamily="2" charset="0"/>
                        </a:rPr>
                        <a:t> </a:t>
                      </a:r>
                      <a:r>
                        <a:rPr lang="en-US" baseline="0" dirty="0" err="1" smtClean="0">
                          <a:latin typeface="Kruti Dev 010" pitchFamily="2" charset="0"/>
                        </a:rPr>
                        <a:t>vfHkdrkZ</a:t>
                      </a:r>
                      <a:endParaRPr lang="en-US" dirty="0">
                        <a:latin typeface="Kruti Dev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Kruti Dev 010" pitchFamily="2" charset="0"/>
                        </a:rPr>
                        <a:t>1</a:t>
                      </a:r>
                      <a:r>
                        <a:rPr lang="en-US" baseline="0" dirty="0" smtClean="0">
                          <a:latin typeface="Kruti Dev 010" pitchFamily="2" charset="0"/>
                        </a:rPr>
                        <a:t> </a:t>
                      </a:r>
                      <a:r>
                        <a:rPr lang="en-US" baseline="0" dirty="0" err="1" smtClean="0">
                          <a:latin typeface="Kruti Dev 010" pitchFamily="2" charset="0"/>
                        </a:rPr>
                        <a:t>ux</a:t>
                      </a:r>
                      <a:endParaRPr lang="en-US" dirty="0">
                        <a:latin typeface="Kruti Dev 010" pitchFamily="2" charset="0"/>
                      </a:endParaRPr>
                    </a:p>
                  </a:txBody>
                  <a:tcPr/>
                </a:tc>
              </a:tr>
              <a:tr h="283029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Kruti Dev 010" pitchFamily="2" charset="0"/>
                        </a:rPr>
                        <a:t>10</a:t>
                      </a:r>
                      <a:endParaRPr lang="en-US" dirty="0">
                        <a:latin typeface="Kruti Dev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Kruti Dev 010" pitchFamily="2" charset="0"/>
                        </a:rPr>
                        <a:t>bZ&amp;ernkrk</a:t>
                      </a:r>
                      <a:r>
                        <a:rPr lang="en-US" dirty="0" smtClean="0">
                          <a:latin typeface="Kruti Dev 010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Kruti Dev 010" pitchFamily="2" charset="0"/>
                        </a:rPr>
                        <a:t>iphZ</a:t>
                      </a:r>
                      <a:r>
                        <a:rPr lang="en-US" baseline="0" dirty="0" smtClean="0">
                          <a:latin typeface="Kruti Dev 010" pitchFamily="2" charset="0"/>
                        </a:rPr>
                        <a:t> &amp; </a:t>
                      </a:r>
                      <a:r>
                        <a:rPr lang="en-US" baseline="0" dirty="0" err="1" smtClean="0">
                          <a:latin typeface="Kruti Dev 010" pitchFamily="2" charset="0"/>
                        </a:rPr>
                        <a:t>eksckbZy</a:t>
                      </a:r>
                      <a:r>
                        <a:rPr lang="en-US" baseline="0" dirty="0" smtClean="0">
                          <a:latin typeface="Kruti Dev 010" pitchFamily="2" charset="0"/>
                        </a:rPr>
                        <a:t> </a:t>
                      </a:r>
                      <a:r>
                        <a:rPr lang="en-US" baseline="0" dirty="0" err="1" smtClean="0">
                          <a:latin typeface="Kruti Dev 010" pitchFamily="2" charset="0"/>
                        </a:rPr>
                        <a:t>Qksu</a:t>
                      </a:r>
                      <a:r>
                        <a:rPr lang="en-US" baseline="0" dirty="0" smtClean="0">
                          <a:latin typeface="Kruti Dev 010" pitchFamily="2" charset="0"/>
                        </a:rPr>
                        <a:t> ;</a:t>
                      </a:r>
                      <a:r>
                        <a:rPr lang="en-US" baseline="0" dirty="0" err="1" smtClean="0">
                          <a:latin typeface="Kruti Dev 010" pitchFamily="2" charset="0"/>
                        </a:rPr>
                        <a:t>gk</a:t>
                      </a:r>
                      <a:r>
                        <a:rPr lang="en-US" baseline="0" dirty="0" smtClean="0">
                          <a:latin typeface="Kruti Dev 010" pitchFamily="2" charset="0"/>
                        </a:rPr>
                        <a:t>¡ </a:t>
                      </a:r>
                      <a:r>
                        <a:rPr lang="en-US" baseline="0" dirty="0" err="1" smtClean="0">
                          <a:latin typeface="Kruti Dev 010" pitchFamily="2" charset="0"/>
                        </a:rPr>
                        <a:t>tek</a:t>
                      </a:r>
                      <a:r>
                        <a:rPr lang="en-US" baseline="0" dirty="0" smtClean="0">
                          <a:latin typeface="Kruti Dev 010" pitchFamily="2" charset="0"/>
                        </a:rPr>
                        <a:t> </a:t>
                      </a:r>
                      <a:r>
                        <a:rPr lang="en-US" baseline="0" dirty="0" err="1" smtClean="0">
                          <a:latin typeface="Kruti Dev 010" pitchFamily="2" charset="0"/>
                        </a:rPr>
                        <a:t>djsa</a:t>
                      </a:r>
                      <a:r>
                        <a:rPr lang="en-US" baseline="0" dirty="0" smtClean="0">
                          <a:latin typeface="Kruti Dev 010" pitchFamily="2" charset="0"/>
                        </a:rPr>
                        <a:t> </a:t>
                      </a:r>
                      <a:r>
                        <a:rPr lang="en-US" baseline="0" dirty="0" err="1" smtClean="0">
                          <a:latin typeface="Kruti Dev 010" pitchFamily="2" charset="0"/>
                        </a:rPr>
                        <a:t>lwpuki</a:t>
                      </a:r>
                      <a:r>
                        <a:rPr lang="en-US" baseline="0" dirty="0" smtClean="0">
                          <a:latin typeface="Kruti Dev 010" pitchFamily="2" charset="0"/>
                        </a:rPr>
                        <a:t>=</a:t>
                      </a:r>
                      <a:endParaRPr lang="en-US" dirty="0">
                        <a:latin typeface="Kruti Dev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Kruti Dev 010" pitchFamily="2" charset="0"/>
                        </a:rPr>
                        <a:t>1 </a:t>
                      </a:r>
                      <a:r>
                        <a:rPr lang="en-US" dirty="0" err="1" smtClean="0">
                          <a:latin typeface="Kruti Dev 010" pitchFamily="2" charset="0"/>
                        </a:rPr>
                        <a:t>ux</a:t>
                      </a:r>
                      <a:endParaRPr lang="en-US" dirty="0">
                        <a:latin typeface="Kruti Dev 010" pitchFamily="2" charset="0"/>
                      </a:endParaRPr>
                    </a:p>
                  </a:txBody>
                  <a:tcPr/>
                </a:tc>
              </a:tr>
              <a:tr h="49530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Kruti Dev 010" pitchFamily="2" charset="0"/>
                        </a:rPr>
                        <a:t>11</a:t>
                      </a:r>
                      <a:endParaRPr lang="en-US" dirty="0">
                        <a:latin typeface="Kruti Dev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Kruti Dev 010" pitchFamily="2" charset="0"/>
                        </a:rPr>
                        <a:t>egkikSj</a:t>
                      </a:r>
                      <a:r>
                        <a:rPr lang="en-US" dirty="0" smtClean="0">
                          <a:latin typeface="Kruti Dev 010" pitchFamily="2" charset="0"/>
                        </a:rPr>
                        <a:t>] v/;{k ,</a:t>
                      </a:r>
                      <a:r>
                        <a:rPr lang="en-US" dirty="0" err="1" smtClean="0">
                          <a:latin typeface="Kruti Dev 010" pitchFamily="2" charset="0"/>
                        </a:rPr>
                        <a:t>oa</a:t>
                      </a:r>
                      <a:r>
                        <a:rPr lang="en-US" dirty="0" smtClean="0">
                          <a:latin typeface="Kruti Dev 010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Kruti Dev 010" pitchFamily="2" charset="0"/>
                        </a:rPr>
                        <a:t>ik"kZn</a:t>
                      </a:r>
                      <a:r>
                        <a:rPr lang="en-US" dirty="0" smtClean="0">
                          <a:latin typeface="Kruti Dev 010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Kruti Dev 010" pitchFamily="2" charset="0"/>
                        </a:rPr>
                        <a:t>ds</a:t>
                      </a:r>
                      <a:r>
                        <a:rPr lang="en-US" dirty="0" smtClean="0">
                          <a:latin typeface="Kruti Dev 010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Kruti Dev 010" pitchFamily="2" charset="0"/>
                        </a:rPr>
                        <a:t>fy</a:t>
                      </a:r>
                      <a:r>
                        <a:rPr lang="en-US" dirty="0" smtClean="0">
                          <a:latin typeface="Kruti Dev 010" pitchFamily="2" charset="0"/>
                        </a:rPr>
                        <a:t>, </a:t>
                      </a:r>
                      <a:r>
                        <a:rPr lang="en-US" dirty="0" err="1" smtClean="0">
                          <a:latin typeface="Kruti Dev 010" pitchFamily="2" charset="0"/>
                        </a:rPr>
                        <a:t>ernku</a:t>
                      </a:r>
                      <a:r>
                        <a:rPr lang="en-US" dirty="0" smtClean="0">
                          <a:latin typeface="Kruti Dev 010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Kruti Dev 010" pitchFamily="2" charset="0"/>
                        </a:rPr>
                        <a:t>izdks"B</a:t>
                      </a:r>
                      <a:r>
                        <a:rPr lang="en-US" dirty="0" smtClean="0">
                          <a:latin typeface="Kruti Dev 010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Kruti Dev 010" pitchFamily="2" charset="0"/>
                        </a:rPr>
                        <a:t>ij</a:t>
                      </a:r>
                      <a:r>
                        <a:rPr lang="en-US" dirty="0" smtClean="0">
                          <a:latin typeface="Kruti Dev 010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Kruti Dev 010" pitchFamily="2" charset="0"/>
                        </a:rPr>
                        <a:t>cSYksV</a:t>
                      </a:r>
                      <a:r>
                        <a:rPr lang="en-US" dirty="0" smtClean="0">
                          <a:latin typeface="Kruti Dev 010" pitchFamily="2" charset="0"/>
                        </a:rPr>
                        <a:t> ;</a:t>
                      </a:r>
                      <a:r>
                        <a:rPr lang="en-US" dirty="0" err="1" smtClean="0">
                          <a:latin typeface="Kruti Dev 010" pitchFamily="2" charset="0"/>
                        </a:rPr>
                        <a:t>wfuV</a:t>
                      </a:r>
                      <a:r>
                        <a:rPr lang="en-US" dirty="0" smtClean="0">
                          <a:latin typeface="Kruti Dev 010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Kruti Dev 010" pitchFamily="2" charset="0"/>
                        </a:rPr>
                        <a:t>n’kkZus</a:t>
                      </a:r>
                      <a:r>
                        <a:rPr lang="en-US" dirty="0" smtClean="0">
                          <a:latin typeface="Kruti Dev 010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Kruti Dev 010" pitchFamily="2" charset="0"/>
                        </a:rPr>
                        <a:t>ds</a:t>
                      </a:r>
                      <a:r>
                        <a:rPr lang="en-US" baseline="0" dirty="0" smtClean="0">
                          <a:latin typeface="Kruti Dev 010" pitchFamily="2" charset="0"/>
                        </a:rPr>
                        <a:t> </a:t>
                      </a:r>
                      <a:r>
                        <a:rPr lang="en-US" baseline="0" dirty="0" err="1" smtClean="0">
                          <a:latin typeface="Kruti Dev 010" pitchFamily="2" charset="0"/>
                        </a:rPr>
                        <a:t>fy</a:t>
                      </a:r>
                      <a:r>
                        <a:rPr lang="en-US" baseline="0" dirty="0" smtClean="0">
                          <a:latin typeface="Kruti Dev 010" pitchFamily="2" charset="0"/>
                        </a:rPr>
                        <a:t>, </a:t>
                      </a:r>
                      <a:r>
                        <a:rPr lang="en-US" baseline="0" dirty="0" err="1" smtClean="0">
                          <a:latin typeface="Kruti Dev 010" pitchFamily="2" charset="0"/>
                        </a:rPr>
                        <a:t>lkbZucksMZ</a:t>
                      </a:r>
                      <a:endParaRPr lang="en-US" dirty="0">
                        <a:latin typeface="Kruti Dev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Kruti Dev 010" pitchFamily="2" charset="0"/>
                        </a:rPr>
                        <a:t>1 </a:t>
                      </a:r>
                      <a:r>
                        <a:rPr lang="en-US" dirty="0" err="1" smtClean="0">
                          <a:latin typeface="Kruti Dev 010" pitchFamily="2" charset="0"/>
                        </a:rPr>
                        <a:t>ux</a:t>
                      </a:r>
                      <a:r>
                        <a:rPr lang="en-US" dirty="0" smtClean="0">
                          <a:latin typeface="Kruti Dev 010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Kruti Dev 010" pitchFamily="2" charset="0"/>
                        </a:rPr>
                        <a:t>izR;sd</a:t>
                      </a:r>
                      <a:endParaRPr lang="en-US" dirty="0">
                        <a:latin typeface="Kruti Dev 010" pitchFamily="2" charset="0"/>
                      </a:endParaRPr>
                    </a:p>
                  </a:txBody>
                  <a:tcPr/>
                </a:tc>
              </a:tr>
              <a:tr h="283029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Kruti Dev 010" pitchFamily="2" charset="0"/>
                        </a:rPr>
                        <a:t>12</a:t>
                      </a:r>
                      <a:endParaRPr lang="en-US" dirty="0">
                        <a:latin typeface="Kruti Dev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Kruti Dev 010" pitchFamily="2" charset="0"/>
                        </a:rPr>
                        <a:t>vfHkfyf</a:t>
                      </a:r>
                      <a:r>
                        <a:rPr lang="en-US" dirty="0" smtClean="0">
                          <a:latin typeface="Kruti Dev 010" pitchFamily="2" charset="0"/>
                        </a:rPr>
                        <a:t>[</a:t>
                      </a:r>
                      <a:r>
                        <a:rPr lang="en-US" dirty="0" err="1" smtClean="0">
                          <a:latin typeface="Kruti Dev 010" pitchFamily="2" charset="0"/>
                        </a:rPr>
                        <a:t>kr</a:t>
                      </a:r>
                      <a:r>
                        <a:rPr lang="en-US" dirty="0" smtClean="0">
                          <a:latin typeface="Kruti Dev 010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Kruti Dev 010" pitchFamily="2" charset="0"/>
                        </a:rPr>
                        <a:t>erksa</a:t>
                      </a:r>
                      <a:r>
                        <a:rPr lang="en-US" dirty="0" smtClean="0">
                          <a:latin typeface="Kruti Dev 010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Kruti Dev 010" pitchFamily="2" charset="0"/>
                        </a:rPr>
                        <a:t>dk</a:t>
                      </a:r>
                      <a:r>
                        <a:rPr lang="en-US" dirty="0" smtClean="0">
                          <a:latin typeface="Kruti Dev 010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Kruti Dev 010" pitchFamily="2" charset="0"/>
                        </a:rPr>
                        <a:t>ys</a:t>
                      </a:r>
                      <a:r>
                        <a:rPr lang="en-US" dirty="0" smtClean="0">
                          <a:latin typeface="Kruti Dev 010" pitchFamily="2" charset="0"/>
                        </a:rPr>
                        <a:t>[</a:t>
                      </a:r>
                      <a:r>
                        <a:rPr lang="en-US" dirty="0" err="1" smtClean="0">
                          <a:latin typeface="Kruti Dev 010" pitchFamily="2" charset="0"/>
                        </a:rPr>
                        <a:t>kk</a:t>
                      </a:r>
                      <a:r>
                        <a:rPr lang="en-US" dirty="0" smtClean="0">
                          <a:latin typeface="Kruti Dev 010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Kruti Dev 010" pitchFamily="2" charset="0"/>
                        </a:rPr>
                        <a:t>iz:i</a:t>
                      </a:r>
                      <a:endParaRPr lang="en-US" dirty="0">
                        <a:latin typeface="Kruti Dev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Kruti Dev 010" pitchFamily="2" charset="0"/>
                        </a:rPr>
                        <a:t>20 </a:t>
                      </a:r>
                      <a:r>
                        <a:rPr lang="en-US" dirty="0" err="1" smtClean="0">
                          <a:latin typeface="Kruti Dev 010" pitchFamily="2" charset="0"/>
                        </a:rPr>
                        <a:t>ux</a:t>
                      </a:r>
                      <a:endParaRPr lang="en-US" dirty="0">
                        <a:latin typeface="Kruti Dev 010" pitchFamily="2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err="1" smtClean="0">
                <a:latin typeface="DevLys 010" pitchFamily="2" charset="0"/>
              </a:rPr>
              <a:t>fyQkQksa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ds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LFkku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ij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QkbZy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QksYMj</a:t>
            </a:r>
            <a:r>
              <a:rPr lang="en-US" sz="3600" b="1" dirty="0" smtClean="0">
                <a:latin typeface="DevLys 010" pitchFamily="2" charset="0"/>
              </a:rPr>
              <a:t/>
            </a:r>
            <a:br>
              <a:rPr lang="en-US" sz="3600" b="1" dirty="0" smtClean="0">
                <a:latin typeface="DevLys 010" pitchFamily="2" charset="0"/>
              </a:rPr>
            </a:br>
            <a:r>
              <a:rPr lang="en-US" sz="3600" b="1" dirty="0" err="1" smtClean="0">
                <a:latin typeface="DevLys 010" pitchFamily="2" charset="0"/>
              </a:rPr>
              <a:t>bZ-Ogh-,e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ls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ernku</a:t>
            </a:r>
            <a:r>
              <a:rPr lang="en-US" sz="3600" b="1" dirty="0" smtClean="0">
                <a:latin typeface="DevLys 010" pitchFamily="2" charset="0"/>
              </a:rPr>
              <a:t> dh </a:t>
            </a:r>
            <a:r>
              <a:rPr lang="en-US" sz="3600" b="1" dirty="0" err="1" smtClean="0">
                <a:latin typeface="DevLys 010" pitchFamily="2" charset="0"/>
              </a:rPr>
              <a:t>fLFkfr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esa</a:t>
            </a:r>
            <a:endParaRPr lang="en-US" sz="3600" b="1" dirty="0">
              <a:latin typeface="DevLys 010" pitchFamily="2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533400" y="1524000"/>
            <a:ext cx="4023360" cy="914400"/>
          </a:xfrm>
        </p:spPr>
        <p:txBody>
          <a:bodyPr/>
          <a:lstStyle/>
          <a:p>
            <a:pPr algn="ctr"/>
            <a:r>
              <a:rPr lang="en-US" sz="2800" dirty="0" err="1" smtClean="0">
                <a:latin typeface="Kruti Dev 010" pitchFamily="2" charset="0"/>
              </a:rPr>
              <a:t>uxjh</a:t>
            </a:r>
            <a:r>
              <a:rPr lang="en-US" sz="2800" dirty="0" smtClean="0">
                <a:latin typeface="Kruti Dev 010" pitchFamily="2" charset="0"/>
              </a:rPr>
              <a:t>; </a:t>
            </a:r>
            <a:r>
              <a:rPr lang="en-US" sz="2800" dirty="0" err="1" smtClean="0">
                <a:latin typeface="Kruti Dev 010" pitchFamily="2" charset="0"/>
              </a:rPr>
              <a:t>fudk</a:t>
            </a:r>
            <a:r>
              <a:rPr lang="en-US" sz="2800" dirty="0" smtClean="0">
                <a:latin typeface="Kruti Dev 010" pitchFamily="2" charset="0"/>
              </a:rPr>
              <a:t>; </a:t>
            </a:r>
            <a:r>
              <a:rPr lang="en-US" sz="2800" dirty="0" err="1" smtClean="0">
                <a:latin typeface="Kruti Dev 010" pitchFamily="2" charset="0"/>
              </a:rPr>
              <a:t>fuokZpu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esa</a:t>
            </a:r>
            <a:endParaRPr lang="en-US" sz="2800" dirty="0">
              <a:latin typeface="Kruti Dev 010" pitchFamily="2" charset="0"/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3"/>
          </p:nvPr>
        </p:nvSpPr>
        <p:spPr>
          <a:xfrm>
            <a:off x="4648200" y="1524000"/>
            <a:ext cx="4023360" cy="838200"/>
          </a:xfrm>
        </p:spPr>
        <p:txBody>
          <a:bodyPr>
            <a:normAutofit/>
          </a:bodyPr>
          <a:lstStyle/>
          <a:p>
            <a:pPr algn="ctr"/>
            <a:r>
              <a:rPr lang="en-US" sz="2800" dirty="0" err="1" smtClean="0">
                <a:latin typeface="Kruti Dev 010" pitchFamily="2" charset="0"/>
              </a:rPr>
              <a:t>iapk;r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fuokZpu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esa</a:t>
            </a:r>
            <a:endParaRPr lang="en-US" sz="2800" dirty="0">
              <a:latin typeface="Kruti Dev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23360" cy="342900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n-US" sz="2400" dirty="0" err="1" smtClean="0">
                <a:latin typeface="Kruti Dev 010" pitchFamily="2" charset="0"/>
              </a:rPr>
              <a:t>uohu</a:t>
            </a:r>
            <a:r>
              <a:rPr lang="en-US" sz="2400" dirty="0" smtClean="0">
                <a:latin typeface="Kruti Dev 010" pitchFamily="2" charset="0"/>
              </a:rPr>
              <a:t> </a:t>
            </a:r>
            <a:r>
              <a:rPr lang="en-US" sz="2400" dirty="0" err="1" smtClean="0">
                <a:latin typeface="Kruti Dev 010" pitchFamily="2" charset="0"/>
              </a:rPr>
              <a:t>izfØ;k</a:t>
            </a:r>
            <a:r>
              <a:rPr lang="en-US" sz="2400" dirty="0" smtClean="0">
                <a:latin typeface="Kruti Dev 010" pitchFamily="2" charset="0"/>
              </a:rPr>
              <a:t> </a:t>
            </a:r>
            <a:r>
              <a:rPr lang="en-US" sz="2400" dirty="0" err="1" smtClean="0">
                <a:latin typeface="Kruti Dev 010" pitchFamily="2" charset="0"/>
              </a:rPr>
              <a:t>esa</a:t>
            </a:r>
            <a:r>
              <a:rPr lang="en-US" sz="2400" dirty="0" smtClean="0">
                <a:latin typeface="Kruti Dev 010" pitchFamily="2" charset="0"/>
              </a:rPr>
              <a:t>&amp; 32 </a:t>
            </a:r>
            <a:r>
              <a:rPr lang="en-US" sz="2400" dirty="0" err="1" smtClean="0">
                <a:latin typeface="Kruti Dev 010" pitchFamily="2" charset="0"/>
              </a:rPr>
              <a:t>izØkj</a:t>
            </a:r>
            <a:r>
              <a:rPr lang="en-US" sz="2400" dirty="0" smtClean="0">
                <a:latin typeface="Kruti Dev 010" pitchFamily="2" charset="0"/>
              </a:rPr>
              <a:t> </a:t>
            </a:r>
            <a:r>
              <a:rPr lang="en-US" sz="2400" dirty="0" err="1" smtClean="0">
                <a:latin typeface="Kruti Dev 010" pitchFamily="2" charset="0"/>
              </a:rPr>
              <a:t>ds</a:t>
            </a:r>
            <a:r>
              <a:rPr lang="en-US" dirty="0" smtClean="0">
                <a:latin typeface="Kruti Dev 010" pitchFamily="2" charset="0"/>
              </a:rPr>
              <a:t> </a:t>
            </a:r>
            <a:r>
              <a:rPr lang="en-US" sz="2400" dirty="0" err="1" smtClean="0">
                <a:latin typeface="Kruti Dev 010" pitchFamily="2" charset="0"/>
              </a:rPr>
              <a:t>fyQkQksa</a:t>
            </a:r>
            <a:r>
              <a:rPr lang="en-US" sz="2400" dirty="0" smtClean="0">
                <a:latin typeface="Kruti Dev 010" pitchFamily="2" charset="0"/>
              </a:rPr>
              <a:t> dh la[;k </a:t>
            </a:r>
            <a:r>
              <a:rPr lang="en-US" sz="2400" dirty="0" err="1" smtClean="0">
                <a:latin typeface="Kruti Dev 010" pitchFamily="2" charset="0"/>
              </a:rPr>
              <a:t>dks</a:t>
            </a:r>
            <a:r>
              <a:rPr lang="en-US" sz="2400" dirty="0" smtClean="0">
                <a:latin typeface="Kruti Dev 010" pitchFamily="2" charset="0"/>
              </a:rPr>
              <a:t> ?</a:t>
            </a:r>
            <a:r>
              <a:rPr lang="en-US" sz="2400" dirty="0" err="1" smtClean="0">
                <a:latin typeface="Kruti Dev 010" pitchFamily="2" charset="0"/>
              </a:rPr>
              <a:t>kVkdj</a:t>
            </a:r>
            <a:r>
              <a:rPr lang="en-US" sz="2400" dirty="0" smtClean="0">
                <a:latin typeface="Kruti Dev 010" pitchFamily="2" charset="0"/>
              </a:rPr>
              <a:t> 04  </a:t>
            </a:r>
            <a:r>
              <a:rPr lang="en-US" sz="2400" dirty="0" err="1" smtClean="0">
                <a:latin typeface="Kruti Dev 010" pitchFamily="2" charset="0"/>
              </a:rPr>
              <a:t>dj</a:t>
            </a:r>
            <a:r>
              <a:rPr lang="en-US" sz="2400" dirty="0" smtClean="0">
                <a:latin typeface="Kruti Dev 010" pitchFamily="2" charset="0"/>
              </a:rPr>
              <a:t> </a:t>
            </a:r>
            <a:r>
              <a:rPr lang="en-US" sz="2400" dirty="0" err="1" smtClean="0">
                <a:latin typeface="Kruti Dev 010" pitchFamily="2" charset="0"/>
              </a:rPr>
              <a:t>nh</a:t>
            </a:r>
            <a:r>
              <a:rPr lang="en-US" sz="2400" dirty="0" smtClean="0">
                <a:latin typeface="Kruti Dev 010" pitchFamily="2" charset="0"/>
              </a:rPr>
              <a:t> </a:t>
            </a:r>
            <a:r>
              <a:rPr lang="en-US" sz="2400" dirty="0" err="1" smtClean="0">
                <a:latin typeface="Kruti Dev 010" pitchFamily="2" charset="0"/>
              </a:rPr>
              <a:t>xbZ</a:t>
            </a:r>
            <a:r>
              <a:rPr lang="en-US" sz="2400" dirty="0" smtClean="0">
                <a:latin typeface="Kruti Dev 010" pitchFamily="2" charset="0"/>
              </a:rPr>
              <a:t> </a:t>
            </a:r>
            <a:r>
              <a:rPr lang="en-US" sz="2400" dirty="0" err="1" smtClean="0">
                <a:latin typeface="Kruti Dev 010" pitchFamily="2" charset="0"/>
              </a:rPr>
              <a:t>gS</a:t>
            </a:r>
            <a:r>
              <a:rPr lang="en-US" sz="2400" dirty="0" smtClean="0">
                <a:latin typeface="Kruti Dev 010" pitchFamily="2" charset="0"/>
              </a:rPr>
              <a:t>&amp;</a:t>
            </a:r>
          </a:p>
          <a:p>
            <a:pPr algn="just"/>
            <a:r>
              <a:rPr lang="en-US" sz="2400" dirty="0" smtClean="0">
                <a:latin typeface="Kruti Dev 010" pitchFamily="2" charset="0"/>
              </a:rPr>
              <a:t>,d </a:t>
            </a:r>
            <a:r>
              <a:rPr lang="en-US" sz="2400" dirty="0" err="1" smtClean="0">
                <a:latin typeface="Kruti Dev 010" pitchFamily="2" charset="0"/>
              </a:rPr>
              <a:t>QkbZy</a:t>
            </a:r>
            <a:r>
              <a:rPr lang="en-US" sz="2400" dirty="0" smtClean="0">
                <a:latin typeface="Kruti Dev 010" pitchFamily="2" charset="0"/>
              </a:rPr>
              <a:t> </a:t>
            </a:r>
            <a:r>
              <a:rPr lang="en-US" sz="2400" dirty="0" err="1" smtClean="0">
                <a:latin typeface="Kruti Dev 010" pitchFamily="2" charset="0"/>
              </a:rPr>
              <a:t>QksYMj</a:t>
            </a:r>
            <a:endParaRPr lang="en-US" sz="2400" dirty="0" smtClean="0">
              <a:latin typeface="Kruti Dev 010" pitchFamily="2" charset="0"/>
            </a:endParaRPr>
          </a:p>
          <a:p>
            <a:pPr algn="just"/>
            <a:r>
              <a:rPr lang="en-US" sz="2400" dirty="0" smtClean="0">
                <a:latin typeface="Kruti Dev 010" pitchFamily="2" charset="0"/>
              </a:rPr>
              <a:t>2 </a:t>
            </a:r>
            <a:r>
              <a:rPr lang="en-US" sz="2400" dirty="0" err="1" smtClean="0">
                <a:latin typeface="Kruti Dev 010" pitchFamily="2" charset="0"/>
              </a:rPr>
              <a:t>ux</a:t>
            </a:r>
            <a:r>
              <a:rPr lang="en-US" sz="2400" dirty="0" smtClean="0">
                <a:latin typeface="Kruti Dev 010" pitchFamily="2" charset="0"/>
              </a:rPr>
              <a:t> </a:t>
            </a:r>
            <a:r>
              <a:rPr lang="en-US" sz="2400" dirty="0" err="1" smtClean="0">
                <a:latin typeface="Kruti Dev 010" pitchFamily="2" charset="0"/>
              </a:rPr>
              <a:t>yhQ</a:t>
            </a:r>
            <a:endParaRPr lang="en-US" sz="2400" dirty="0" smtClean="0">
              <a:latin typeface="Kruti Dev 010" pitchFamily="2" charset="0"/>
            </a:endParaRPr>
          </a:p>
          <a:p>
            <a:pPr algn="just"/>
            <a:r>
              <a:rPr lang="en-US" sz="2400" dirty="0" smtClean="0">
                <a:latin typeface="Kruti Dev 010" pitchFamily="2" charset="0"/>
              </a:rPr>
              <a:t>04 </a:t>
            </a:r>
            <a:r>
              <a:rPr lang="en-US" sz="2400" dirty="0" err="1" smtClean="0">
                <a:latin typeface="Kruti Dev 010" pitchFamily="2" charset="0"/>
              </a:rPr>
              <a:t>izdkj</a:t>
            </a:r>
            <a:r>
              <a:rPr lang="en-US" sz="2400" dirty="0" smtClean="0">
                <a:latin typeface="Kruti Dev 010" pitchFamily="2" charset="0"/>
              </a:rPr>
              <a:t> </a:t>
            </a:r>
            <a:r>
              <a:rPr lang="en-US" sz="2400" dirty="0" err="1" smtClean="0">
                <a:latin typeface="Kruti Dev 010" pitchFamily="2" charset="0"/>
              </a:rPr>
              <a:t>ds</a:t>
            </a:r>
            <a:r>
              <a:rPr lang="en-US" sz="2400" dirty="0" smtClean="0">
                <a:latin typeface="Kruti Dev 010" pitchFamily="2" charset="0"/>
              </a:rPr>
              <a:t> </a:t>
            </a:r>
            <a:r>
              <a:rPr lang="en-US" sz="2400" dirty="0" err="1" smtClean="0">
                <a:latin typeface="Kruti Dev 010" pitchFamily="2" charset="0"/>
              </a:rPr>
              <a:t>fyQkQs</a:t>
            </a:r>
            <a:endParaRPr lang="en-US" sz="2400" dirty="0" smtClean="0">
              <a:latin typeface="Kruti Dev 010" pitchFamily="2" charset="0"/>
            </a:endParaRPr>
          </a:p>
          <a:p>
            <a:pPr algn="just"/>
            <a:r>
              <a:rPr lang="en-US" sz="2400" dirty="0" smtClean="0">
                <a:latin typeface="Kruti Dev 010" pitchFamily="2" charset="0"/>
              </a:rPr>
              <a:t>,d </a:t>
            </a:r>
            <a:r>
              <a:rPr lang="en-US" sz="2400" dirty="0" err="1" smtClean="0">
                <a:latin typeface="Kruti Dev 010" pitchFamily="2" charset="0"/>
              </a:rPr>
              <a:t>cM+k</a:t>
            </a:r>
            <a:r>
              <a:rPr lang="en-US" sz="2400" dirty="0" smtClean="0">
                <a:latin typeface="Kruti Dev 010" pitchFamily="2" charset="0"/>
              </a:rPr>
              <a:t> </a:t>
            </a:r>
            <a:r>
              <a:rPr lang="en-US" sz="2400" dirty="0" err="1" smtClean="0">
                <a:latin typeface="Kruti Dev 010" pitchFamily="2" charset="0"/>
              </a:rPr>
              <a:t>iSdsV</a:t>
            </a:r>
            <a:r>
              <a:rPr lang="en-US" sz="2400" dirty="0" smtClean="0">
                <a:latin typeface="Kruti Dev 010" pitchFamily="2" charset="0"/>
              </a:rPr>
              <a:t> ¼17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x 12 </a:t>
            </a:r>
            <a:r>
              <a:rPr lang="en-US" sz="2400" dirty="0" err="1" smtClean="0">
                <a:latin typeface="Kruti Dev 010" pitchFamily="2" charset="0"/>
                <a:cs typeface="Times New Roman" pitchFamily="18" charset="0"/>
              </a:rPr>
              <a:t>oxZ</a:t>
            </a:r>
            <a:r>
              <a:rPr lang="en-US" sz="2400" dirty="0" smtClean="0">
                <a:latin typeface="Kruti Dev 010" pitchFamily="2" charset="0"/>
                <a:cs typeface="Times New Roman" pitchFamily="18" charset="0"/>
              </a:rPr>
              <a:t> bap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Kruti Dev 010" pitchFamily="2" charset="0"/>
              </a:rPr>
              <a:t>½</a:t>
            </a:r>
          </a:p>
          <a:p>
            <a:pPr marL="514350" indent="-514350" algn="just">
              <a:buNone/>
            </a:pPr>
            <a:endParaRPr lang="en-US" dirty="0">
              <a:latin typeface="Kruti Dev 010" pitchFamily="2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4724400" y="2514600"/>
            <a:ext cx="4023360" cy="350520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n-US" sz="2400" dirty="0" err="1" smtClean="0">
                <a:latin typeface="Kruti Dev 010" pitchFamily="2" charset="0"/>
              </a:rPr>
              <a:t>uohu</a:t>
            </a:r>
            <a:r>
              <a:rPr lang="en-US" sz="2400" dirty="0" smtClean="0">
                <a:latin typeface="Kruti Dev 010" pitchFamily="2" charset="0"/>
              </a:rPr>
              <a:t> </a:t>
            </a:r>
            <a:r>
              <a:rPr lang="en-US" sz="2400" dirty="0" err="1" smtClean="0">
                <a:latin typeface="Kruti Dev 010" pitchFamily="2" charset="0"/>
              </a:rPr>
              <a:t>izfØ;k</a:t>
            </a:r>
            <a:r>
              <a:rPr lang="en-US" sz="2400" dirty="0" smtClean="0">
                <a:latin typeface="Kruti Dev 010" pitchFamily="2" charset="0"/>
              </a:rPr>
              <a:t> </a:t>
            </a:r>
            <a:r>
              <a:rPr lang="en-US" sz="2400" dirty="0" err="1" smtClean="0">
                <a:latin typeface="Kruti Dev 010" pitchFamily="2" charset="0"/>
              </a:rPr>
              <a:t>esa</a:t>
            </a:r>
            <a:r>
              <a:rPr lang="en-US" sz="2400" dirty="0" smtClean="0">
                <a:latin typeface="Kruti Dev 010" pitchFamily="2" charset="0"/>
              </a:rPr>
              <a:t>&amp; 32 </a:t>
            </a:r>
            <a:r>
              <a:rPr lang="en-US" sz="2400" dirty="0" err="1" smtClean="0">
                <a:latin typeface="Kruti Dev 010" pitchFamily="2" charset="0"/>
              </a:rPr>
              <a:t>izØkj</a:t>
            </a:r>
            <a:r>
              <a:rPr lang="en-US" sz="2400" dirty="0" smtClean="0">
                <a:latin typeface="Kruti Dev 010" pitchFamily="2" charset="0"/>
              </a:rPr>
              <a:t> </a:t>
            </a:r>
            <a:r>
              <a:rPr lang="en-US" sz="2400" dirty="0" err="1" smtClean="0">
                <a:latin typeface="Kruti Dev 010" pitchFamily="2" charset="0"/>
              </a:rPr>
              <a:t>ds</a:t>
            </a:r>
            <a:r>
              <a:rPr lang="en-US" sz="2400" dirty="0" smtClean="0">
                <a:latin typeface="Kruti Dev 010" pitchFamily="2" charset="0"/>
              </a:rPr>
              <a:t> </a:t>
            </a:r>
            <a:r>
              <a:rPr lang="en-US" sz="2400" dirty="0" err="1" smtClean="0">
                <a:latin typeface="Kruti Dev 010" pitchFamily="2" charset="0"/>
              </a:rPr>
              <a:t>fyQkQksa</a:t>
            </a:r>
            <a:r>
              <a:rPr lang="en-US" sz="2400" dirty="0" smtClean="0">
                <a:latin typeface="Kruti Dev 010" pitchFamily="2" charset="0"/>
              </a:rPr>
              <a:t> dh la[;k </a:t>
            </a:r>
            <a:r>
              <a:rPr lang="en-US" sz="2400" dirty="0" err="1" smtClean="0">
                <a:latin typeface="Kruti Dev 010" pitchFamily="2" charset="0"/>
              </a:rPr>
              <a:t>dks</a:t>
            </a:r>
            <a:r>
              <a:rPr lang="en-US" sz="2400" dirty="0" smtClean="0">
                <a:latin typeface="Kruti Dev 010" pitchFamily="2" charset="0"/>
              </a:rPr>
              <a:t> ?</a:t>
            </a:r>
            <a:r>
              <a:rPr lang="en-US" sz="2400" dirty="0" err="1" smtClean="0">
                <a:latin typeface="Kruti Dev 010" pitchFamily="2" charset="0"/>
              </a:rPr>
              <a:t>kVkdj</a:t>
            </a:r>
            <a:r>
              <a:rPr lang="en-US" sz="2400" dirty="0" smtClean="0">
                <a:latin typeface="Kruti Dev 010" pitchFamily="2" charset="0"/>
              </a:rPr>
              <a:t> </a:t>
            </a:r>
          </a:p>
          <a:p>
            <a:pPr>
              <a:buNone/>
            </a:pPr>
            <a:r>
              <a:rPr lang="en-US" sz="2400" dirty="0" smtClean="0">
                <a:latin typeface="Kruti Dev 010" pitchFamily="2" charset="0"/>
              </a:rPr>
              <a:t>04  </a:t>
            </a:r>
            <a:r>
              <a:rPr lang="en-US" sz="2400" dirty="0" err="1" smtClean="0">
                <a:latin typeface="Kruti Dev 010" pitchFamily="2" charset="0"/>
              </a:rPr>
              <a:t>dj</a:t>
            </a:r>
            <a:r>
              <a:rPr lang="en-US" sz="2400" dirty="0" smtClean="0">
                <a:latin typeface="Kruti Dev 010" pitchFamily="2" charset="0"/>
              </a:rPr>
              <a:t> </a:t>
            </a:r>
            <a:r>
              <a:rPr lang="en-US" sz="2400" dirty="0" err="1" smtClean="0">
                <a:latin typeface="Kruti Dev 010" pitchFamily="2" charset="0"/>
              </a:rPr>
              <a:t>nh</a:t>
            </a:r>
            <a:r>
              <a:rPr lang="en-US" sz="2400" dirty="0" smtClean="0">
                <a:latin typeface="Kruti Dev 010" pitchFamily="2" charset="0"/>
              </a:rPr>
              <a:t> </a:t>
            </a:r>
            <a:r>
              <a:rPr lang="en-US" sz="2400" dirty="0" err="1" smtClean="0">
                <a:latin typeface="Kruti Dev 010" pitchFamily="2" charset="0"/>
              </a:rPr>
              <a:t>xbZ</a:t>
            </a:r>
            <a:r>
              <a:rPr lang="en-US" sz="2400" dirty="0" smtClean="0">
                <a:latin typeface="Kruti Dev 010" pitchFamily="2" charset="0"/>
              </a:rPr>
              <a:t> </a:t>
            </a:r>
            <a:r>
              <a:rPr lang="en-US" sz="2400" dirty="0" err="1" smtClean="0">
                <a:latin typeface="Kruti Dev 010" pitchFamily="2" charset="0"/>
              </a:rPr>
              <a:t>gS</a:t>
            </a:r>
            <a:r>
              <a:rPr lang="en-US" sz="2400" dirty="0" smtClean="0">
                <a:latin typeface="Kruti Dev 010" pitchFamily="2" charset="0"/>
              </a:rPr>
              <a:t>&amp;</a:t>
            </a:r>
          </a:p>
          <a:p>
            <a:pPr algn="just"/>
            <a:r>
              <a:rPr lang="en-US" sz="2400" dirty="0" smtClean="0">
                <a:latin typeface="Kruti Dev 010" pitchFamily="2" charset="0"/>
              </a:rPr>
              <a:t>,d </a:t>
            </a:r>
            <a:r>
              <a:rPr lang="en-US" sz="2400" dirty="0" err="1" smtClean="0">
                <a:latin typeface="Kruti Dev 010" pitchFamily="2" charset="0"/>
              </a:rPr>
              <a:t>QkbZy</a:t>
            </a:r>
            <a:r>
              <a:rPr lang="en-US" sz="2400" dirty="0" smtClean="0">
                <a:latin typeface="Kruti Dev 010" pitchFamily="2" charset="0"/>
              </a:rPr>
              <a:t> </a:t>
            </a:r>
            <a:r>
              <a:rPr lang="en-US" sz="2400" dirty="0" err="1" smtClean="0">
                <a:latin typeface="Kruti Dev 010" pitchFamily="2" charset="0"/>
              </a:rPr>
              <a:t>QksYMj</a:t>
            </a:r>
            <a:endParaRPr lang="en-US" sz="2400" dirty="0" smtClean="0">
              <a:latin typeface="Kruti Dev 010" pitchFamily="2" charset="0"/>
            </a:endParaRPr>
          </a:p>
          <a:p>
            <a:pPr algn="just"/>
            <a:r>
              <a:rPr lang="en-US" sz="2400" dirty="0" smtClean="0">
                <a:latin typeface="Kruti Dev 010" pitchFamily="2" charset="0"/>
              </a:rPr>
              <a:t>2 </a:t>
            </a:r>
            <a:r>
              <a:rPr lang="en-US" sz="2400" dirty="0" err="1" smtClean="0">
                <a:latin typeface="Kruti Dev 010" pitchFamily="2" charset="0"/>
              </a:rPr>
              <a:t>ux</a:t>
            </a:r>
            <a:r>
              <a:rPr lang="en-US" sz="2400" dirty="0" smtClean="0">
                <a:latin typeface="Kruti Dev 010" pitchFamily="2" charset="0"/>
              </a:rPr>
              <a:t> </a:t>
            </a:r>
            <a:r>
              <a:rPr lang="en-US" sz="2400" dirty="0" err="1" smtClean="0">
                <a:latin typeface="Kruti Dev 010" pitchFamily="2" charset="0"/>
              </a:rPr>
              <a:t>yhQ</a:t>
            </a:r>
            <a:endParaRPr lang="en-US" sz="2400" dirty="0" smtClean="0">
              <a:latin typeface="Kruti Dev 010" pitchFamily="2" charset="0"/>
            </a:endParaRPr>
          </a:p>
          <a:p>
            <a:pPr algn="just"/>
            <a:r>
              <a:rPr lang="en-US" sz="2400" dirty="0" smtClean="0">
                <a:latin typeface="Kruti Dev 010" pitchFamily="2" charset="0"/>
              </a:rPr>
              <a:t>04 </a:t>
            </a:r>
            <a:r>
              <a:rPr lang="en-US" sz="2400" dirty="0" err="1" smtClean="0">
                <a:latin typeface="Kruti Dev 010" pitchFamily="2" charset="0"/>
              </a:rPr>
              <a:t>izdkj</a:t>
            </a:r>
            <a:r>
              <a:rPr lang="en-US" sz="2400" dirty="0" smtClean="0">
                <a:latin typeface="Kruti Dev 010" pitchFamily="2" charset="0"/>
              </a:rPr>
              <a:t> </a:t>
            </a:r>
            <a:r>
              <a:rPr lang="en-US" sz="2400" dirty="0" err="1" smtClean="0">
                <a:latin typeface="Kruti Dev 010" pitchFamily="2" charset="0"/>
              </a:rPr>
              <a:t>ds</a:t>
            </a:r>
            <a:r>
              <a:rPr lang="en-US" sz="2400" dirty="0" smtClean="0">
                <a:latin typeface="Kruti Dev 010" pitchFamily="2" charset="0"/>
              </a:rPr>
              <a:t> </a:t>
            </a:r>
            <a:r>
              <a:rPr lang="en-US" sz="2400" dirty="0" err="1" smtClean="0">
                <a:latin typeface="Kruti Dev 010" pitchFamily="2" charset="0"/>
              </a:rPr>
              <a:t>fyQkQs</a:t>
            </a:r>
            <a:endParaRPr lang="en-US" sz="2400" dirty="0" smtClean="0">
              <a:latin typeface="Kruti Dev 010" pitchFamily="2" charset="0"/>
            </a:endParaRPr>
          </a:p>
          <a:p>
            <a:pPr algn="just"/>
            <a:r>
              <a:rPr lang="en-US" sz="2400" dirty="0" smtClean="0">
                <a:latin typeface="Kruti Dev 010" pitchFamily="2" charset="0"/>
              </a:rPr>
              <a:t>,d </a:t>
            </a:r>
            <a:r>
              <a:rPr lang="en-US" sz="2400" dirty="0" err="1" smtClean="0">
                <a:latin typeface="Kruti Dev 010" pitchFamily="2" charset="0"/>
              </a:rPr>
              <a:t>cM+k</a:t>
            </a:r>
            <a:r>
              <a:rPr lang="en-US" sz="2400" dirty="0" smtClean="0">
                <a:latin typeface="Kruti Dev 010" pitchFamily="2" charset="0"/>
              </a:rPr>
              <a:t> </a:t>
            </a:r>
            <a:r>
              <a:rPr lang="en-US" sz="2400" dirty="0" err="1" smtClean="0">
                <a:latin typeface="Kruti Dev 010" pitchFamily="2" charset="0"/>
              </a:rPr>
              <a:t>iSdsV</a:t>
            </a:r>
            <a:r>
              <a:rPr lang="en-US" sz="2400" dirty="0" smtClean="0">
                <a:latin typeface="Kruti Dev 010" pitchFamily="2" charset="0"/>
              </a:rPr>
              <a:t> ¼17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x 12 </a:t>
            </a:r>
            <a:r>
              <a:rPr lang="en-US" sz="2400" dirty="0" err="1" smtClean="0">
                <a:latin typeface="Kruti Dev 010" pitchFamily="2" charset="0"/>
                <a:cs typeface="Times New Roman" pitchFamily="18" charset="0"/>
              </a:rPr>
              <a:t>oxZ</a:t>
            </a:r>
            <a:r>
              <a:rPr lang="en-US" sz="2400" dirty="0" smtClean="0">
                <a:latin typeface="Kruti Dev 010" pitchFamily="2" charset="0"/>
                <a:cs typeface="Times New Roman" pitchFamily="18" charset="0"/>
              </a:rPr>
              <a:t> bap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Kruti Dev 010" pitchFamily="2" charset="0"/>
              </a:rPr>
              <a:t>½</a:t>
            </a:r>
          </a:p>
          <a:p>
            <a:pPr algn="just"/>
            <a:endParaRPr lang="en-US" sz="2400" dirty="0" smtClean="0">
              <a:latin typeface="Kruti Dev 01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876800" y="5715001"/>
            <a:ext cx="3733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latin typeface="Kruti Dev 010" pitchFamily="2" charset="0"/>
              </a:rPr>
              <a:t>erisVh</a:t>
            </a:r>
            <a:r>
              <a:rPr lang="en-US" sz="2400" b="1" dirty="0" smtClean="0">
                <a:latin typeface="Kruti Dev 010" pitchFamily="2" charset="0"/>
              </a:rPr>
              <a:t> </a:t>
            </a:r>
            <a:r>
              <a:rPr lang="en-US" sz="2400" b="1" dirty="0" err="1" smtClean="0">
                <a:latin typeface="Kruti Dev 010" pitchFamily="2" charset="0"/>
              </a:rPr>
              <a:t>ls</a:t>
            </a:r>
            <a:r>
              <a:rPr lang="en-US" sz="2400" b="1" dirty="0" smtClean="0">
                <a:latin typeface="Kruti Dev 010" pitchFamily="2" charset="0"/>
              </a:rPr>
              <a:t> </a:t>
            </a:r>
            <a:r>
              <a:rPr lang="en-US" sz="2400" b="1" dirty="0" err="1" smtClean="0">
                <a:latin typeface="Kruti Dev 010" pitchFamily="2" charset="0"/>
              </a:rPr>
              <a:t>ernku</a:t>
            </a:r>
            <a:r>
              <a:rPr lang="en-US" sz="2400" b="1" dirty="0" smtClean="0">
                <a:latin typeface="Kruti Dev 010" pitchFamily="2" charset="0"/>
              </a:rPr>
              <a:t> dh </a:t>
            </a:r>
            <a:r>
              <a:rPr lang="en-US" sz="2400" b="1" dirty="0" err="1" smtClean="0">
                <a:latin typeface="Kruti Dev 010" pitchFamily="2" charset="0"/>
              </a:rPr>
              <a:t>fLFkfr</a:t>
            </a:r>
            <a:r>
              <a:rPr lang="en-US" sz="2400" b="1" dirty="0" smtClean="0">
                <a:latin typeface="Kruti Dev 010" pitchFamily="2" charset="0"/>
              </a:rPr>
              <a:t> </a:t>
            </a:r>
            <a:r>
              <a:rPr lang="en-US" sz="2400" b="1" dirty="0" err="1" smtClean="0">
                <a:latin typeface="Kruti Dev 010" pitchFamily="2" charset="0"/>
              </a:rPr>
              <a:t>es</a:t>
            </a:r>
            <a:endParaRPr lang="en-US" sz="2400" b="1" dirty="0" smtClean="0">
              <a:latin typeface="Kruti Dev 010" pitchFamily="2" charset="0"/>
            </a:endParaRPr>
          </a:p>
          <a:p>
            <a:r>
              <a:rPr lang="en-US" sz="2400" b="1" dirty="0" smtClean="0">
                <a:latin typeface="Kruti Dev 010" pitchFamily="2" charset="0"/>
              </a:rPr>
              <a:t>07 </a:t>
            </a:r>
            <a:r>
              <a:rPr lang="en-US" sz="2400" b="1" dirty="0" err="1" smtClean="0">
                <a:latin typeface="Kruti Dev 010" pitchFamily="2" charset="0"/>
              </a:rPr>
              <a:t>izdkj</a:t>
            </a:r>
            <a:r>
              <a:rPr lang="en-US" sz="2400" b="1" dirty="0" smtClean="0">
                <a:latin typeface="Kruti Dev 010" pitchFamily="2" charset="0"/>
              </a:rPr>
              <a:t> </a:t>
            </a:r>
            <a:r>
              <a:rPr lang="en-US" sz="2400" b="1" dirty="0" err="1" smtClean="0">
                <a:latin typeface="Kruti Dev 010" pitchFamily="2" charset="0"/>
              </a:rPr>
              <a:t>ds</a:t>
            </a:r>
            <a:r>
              <a:rPr lang="en-US" sz="2400" b="1" dirty="0" smtClean="0">
                <a:latin typeface="Kruti Dev 010" pitchFamily="2" charset="0"/>
              </a:rPr>
              <a:t> </a:t>
            </a:r>
            <a:r>
              <a:rPr lang="en-US" sz="2400" b="1" dirty="0" err="1" smtClean="0">
                <a:latin typeface="Kruti Dev 010" pitchFamily="2" charset="0"/>
              </a:rPr>
              <a:t>fyQkQs</a:t>
            </a:r>
            <a:r>
              <a:rPr lang="en-US" sz="2400" b="1" dirty="0" smtClean="0">
                <a:latin typeface="Kruti Dev 010" pitchFamily="2" charset="0"/>
              </a:rPr>
              <a:t> </a:t>
            </a:r>
            <a:endParaRPr lang="en-US" sz="2400" b="1" dirty="0">
              <a:latin typeface="Kruti Dev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229600" cy="990600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 err="1" smtClean="0">
                <a:latin typeface="DevLys 010" pitchFamily="2" charset="0"/>
              </a:rPr>
              <a:t>fof'k"V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lkexzh</a:t>
            </a:r>
            <a:r>
              <a:rPr lang="en-US" sz="4000" b="1" dirty="0" smtClean="0">
                <a:latin typeface="DevLys 010" pitchFamily="2" charset="0"/>
              </a:rPr>
              <a:t/>
            </a:r>
            <a:br>
              <a:rPr lang="en-US" sz="4000" b="1" dirty="0" smtClean="0">
                <a:latin typeface="DevLys 010" pitchFamily="2" charset="0"/>
              </a:rPr>
            </a:br>
            <a:r>
              <a:rPr lang="en-US" sz="4000" b="1" dirty="0" err="1" smtClean="0">
                <a:latin typeface="DevLys 010" pitchFamily="2" charset="0"/>
              </a:rPr>
              <a:t>Mh-,e-,e</a:t>
            </a:r>
            <a:r>
              <a:rPr lang="en-US" sz="4000" b="1" dirty="0" smtClean="0">
                <a:latin typeface="DevLys 010" pitchFamily="2" charset="0"/>
              </a:rPr>
              <a:t>- </a:t>
            </a:r>
            <a:endParaRPr lang="en-US" sz="4000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295400"/>
            <a:ext cx="7772400" cy="5562600"/>
          </a:xfrm>
        </p:spPr>
        <p:txBody>
          <a:bodyPr>
            <a:noAutofit/>
          </a:bodyPr>
          <a:lstStyle/>
          <a:p>
            <a:r>
              <a:rPr lang="en-US" sz="2800" dirty="0" err="1" smtClean="0">
                <a:latin typeface="Kruti Dev 010" pitchFamily="2" charset="0"/>
              </a:rPr>
              <a:t>d.Vªksy</a:t>
            </a:r>
            <a:r>
              <a:rPr lang="en-US" sz="2800" dirty="0" smtClean="0">
                <a:latin typeface="Kruti Dev 010" pitchFamily="2" charset="0"/>
              </a:rPr>
              <a:t> ;</a:t>
            </a:r>
            <a:r>
              <a:rPr lang="en-US" sz="2800" dirty="0" err="1" smtClean="0">
                <a:latin typeface="Kruti Dev 010" pitchFamily="2" charset="0"/>
              </a:rPr>
              <a:t>wfuV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esa</a:t>
            </a:r>
            <a:r>
              <a:rPr lang="en-US" sz="2800" dirty="0" smtClean="0">
                <a:latin typeface="Kruti Dev 010" pitchFamily="2" charset="0"/>
              </a:rPr>
              <a:t> ,d </a:t>
            </a:r>
            <a:r>
              <a:rPr lang="en-US" sz="2800" dirty="0" err="1" smtClean="0">
                <a:latin typeface="Kruti Dev 010" pitchFamily="2" charset="0"/>
              </a:rPr>
              <a:t>Mh-,e-,e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¼fMvVSpscy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eseksjh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ekWM</a:t>
            </a:r>
            <a:r>
              <a:rPr lang="en-US" sz="2800" dirty="0" smtClean="0">
                <a:latin typeface="Kruti Dev 010" pitchFamily="2" charset="0"/>
              </a:rPr>
              <a:t>~;</a:t>
            </a:r>
            <a:r>
              <a:rPr lang="en-US" sz="2800" dirty="0" err="1" smtClean="0">
                <a:latin typeface="Kruti Dev 010" pitchFamily="2" charset="0"/>
              </a:rPr>
              <a:t>wy½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fQDl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gksrk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gSA</a:t>
            </a:r>
            <a:endParaRPr lang="en-US" sz="2800" dirty="0" smtClean="0">
              <a:latin typeface="Kruti Dev 010" pitchFamily="2" charset="0"/>
            </a:endParaRPr>
          </a:p>
          <a:p>
            <a:r>
              <a:rPr lang="en-US" sz="2800" dirty="0" err="1" smtClean="0">
                <a:latin typeface="Kruti Dev 010" pitchFamily="2" charset="0"/>
              </a:rPr>
              <a:t>Mh-,e-,e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¼fMvVSpscy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eseksjh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ekWM</a:t>
            </a:r>
            <a:r>
              <a:rPr lang="en-US" sz="2800" dirty="0" smtClean="0">
                <a:latin typeface="Kruti Dev 010" pitchFamily="2" charset="0"/>
              </a:rPr>
              <a:t>~;</a:t>
            </a:r>
            <a:r>
              <a:rPr lang="en-US" sz="2800" dirty="0" err="1" smtClean="0">
                <a:latin typeface="Kruti Dev 010" pitchFamily="2" charset="0"/>
              </a:rPr>
              <a:t>wy½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esa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ernku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dk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fjdkWMZ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lso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gksrk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gSA</a:t>
            </a:r>
            <a:endParaRPr lang="en-US" sz="2800" dirty="0" smtClean="0">
              <a:latin typeface="Kruti Dev 010" pitchFamily="2" charset="0"/>
            </a:endParaRPr>
          </a:p>
          <a:p>
            <a:r>
              <a:rPr lang="en-US" sz="2800" dirty="0" err="1" smtClean="0">
                <a:latin typeface="Kruti Dev 010" pitchFamily="2" charset="0"/>
              </a:rPr>
              <a:t>erx.kuk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mijkar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ifj.kke</a:t>
            </a:r>
            <a:r>
              <a:rPr lang="en-US" sz="2800" dirty="0" smtClean="0">
                <a:latin typeface="Kruti Dev 010" pitchFamily="2" charset="0"/>
              </a:rPr>
              <a:t> ?</a:t>
            </a:r>
            <a:r>
              <a:rPr lang="en-US" sz="2800" dirty="0" err="1" smtClean="0">
                <a:latin typeface="Kruti Dev 010" pitchFamily="2" charset="0"/>
              </a:rPr>
              <a:t>kksf"kr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djus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ds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ckn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Mh-,e-,e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dks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d.Vªksy</a:t>
            </a:r>
            <a:r>
              <a:rPr lang="en-US" sz="2800" dirty="0" smtClean="0">
                <a:latin typeface="Kruti Dev 010" pitchFamily="2" charset="0"/>
              </a:rPr>
              <a:t> ;</a:t>
            </a:r>
            <a:r>
              <a:rPr lang="en-US" sz="2800" dirty="0" err="1" smtClean="0">
                <a:latin typeface="Kruti Dev 010" pitchFamily="2" charset="0"/>
              </a:rPr>
              <a:t>wfuV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ls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fudkydj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lhycan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dj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lqjf</a:t>
            </a:r>
            <a:r>
              <a:rPr lang="en-US" sz="2800" dirty="0" smtClean="0">
                <a:latin typeface="Kruti Dev 010" pitchFamily="2" charset="0"/>
              </a:rPr>
              <a:t>{</a:t>
            </a:r>
            <a:r>
              <a:rPr lang="en-US" sz="2800" dirty="0" err="1" smtClean="0">
                <a:latin typeface="Kruti Dev 010" pitchFamily="2" charset="0"/>
              </a:rPr>
              <a:t>kr</a:t>
            </a:r>
            <a:r>
              <a:rPr lang="en-US" sz="2800" dirty="0" smtClean="0">
                <a:latin typeface="Kruti Dev 010" pitchFamily="2" charset="0"/>
              </a:rPr>
              <a:t> j[</a:t>
            </a:r>
            <a:r>
              <a:rPr lang="en-US" sz="2800" dirty="0" err="1" smtClean="0">
                <a:latin typeface="Kruti Dev 010" pitchFamily="2" charset="0"/>
              </a:rPr>
              <a:t>kk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tkuk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pkfg,A</a:t>
            </a:r>
            <a:endParaRPr lang="en-US" sz="2800" dirty="0" smtClean="0">
              <a:latin typeface="Kruti Dev 010" pitchFamily="2" charset="0"/>
            </a:endParaRPr>
          </a:p>
          <a:p>
            <a:r>
              <a:rPr lang="en-US" sz="2800" dirty="0" err="1" smtClean="0">
                <a:latin typeface="Kruti Dev 010" pitchFamily="2" charset="0"/>
              </a:rPr>
              <a:t>Mh-,e-,e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lhfyax</a:t>
            </a:r>
            <a:r>
              <a:rPr lang="en-US" sz="2800" dirty="0" smtClean="0">
                <a:latin typeface="Kruti Dev 010" pitchFamily="2" charset="0"/>
              </a:rPr>
              <a:t> dh </a:t>
            </a:r>
            <a:r>
              <a:rPr lang="en-US" sz="2800" dirty="0" err="1" smtClean="0">
                <a:latin typeface="Kruti Dev 010" pitchFamily="2" charset="0"/>
              </a:rPr>
              <a:t>dk;Zokgh</a:t>
            </a:r>
            <a:r>
              <a:rPr lang="en-US" sz="2800" dirty="0" smtClean="0">
                <a:latin typeface="Kruti Dev 010" pitchFamily="2" charset="0"/>
              </a:rPr>
              <a:t> dh </a:t>
            </a:r>
            <a:r>
              <a:rPr lang="en-US" sz="2800" dirty="0" err="1" smtClean="0">
                <a:latin typeface="Kruti Dev 010" pitchFamily="2" charset="0"/>
              </a:rPr>
              <a:t>ohfM;ksxzkQh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vfuokZ</a:t>
            </a:r>
            <a:r>
              <a:rPr lang="en-US" sz="2800" dirty="0" smtClean="0">
                <a:latin typeface="Kruti Dev 010" pitchFamily="2" charset="0"/>
              </a:rPr>
              <a:t>; :</a:t>
            </a:r>
            <a:r>
              <a:rPr lang="en-US" sz="2800" dirty="0" err="1" smtClean="0">
                <a:latin typeface="Kruti Dev 010" pitchFamily="2" charset="0"/>
              </a:rPr>
              <a:t>i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ls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djkuk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pkfg;sA</a:t>
            </a:r>
            <a:endParaRPr lang="en-US" sz="2800" dirty="0" smtClean="0">
              <a:latin typeface="Kruti Dev 010" pitchFamily="2" charset="0"/>
            </a:endParaRPr>
          </a:p>
          <a:p>
            <a:r>
              <a:rPr lang="en-US" sz="2800" dirty="0" err="1" smtClean="0">
                <a:latin typeface="Kruti Dev 010" pitchFamily="2" charset="0"/>
              </a:rPr>
              <a:t>Mh-,e-,e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dks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lhy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djus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ds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fy;s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IykfLVd</a:t>
            </a:r>
            <a:r>
              <a:rPr lang="en-US" sz="2800" dirty="0" smtClean="0">
                <a:latin typeface="Kruti Dev 010" pitchFamily="2" charset="0"/>
              </a:rPr>
              <a:t> dh </a:t>
            </a:r>
            <a:r>
              <a:rPr lang="en-US" sz="2800" dirty="0" err="1" smtClean="0">
                <a:latin typeface="Kruti Dev 010" pitchFamily="2" charset="0"/>
              </a:rPr>
              <a:t>NksVh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fMCch</a:t>
            </a:r>
            <a:r>
              <a:rPr lang="en-US" sz="2800" dirty="0" smtClean="0">
                <a:latin typeface="Kruti Dev 010" pitchFamily="2" charset="0"/>
              </a:rPr>
              <a:t>] e/;e </a:t>
            </a:r>
            <a:r>
              <a:rPr lang="en-US" sz="2800" dirty="0" err="1" smtClean="0">
                <a:latin typeface="Kruti Dev 010" pitchFamily="2" charset="0"/>
              </a:rPr>
              <a:t>fMCch</a:t>
            </a:r>
            <a:r>
              <a:rPr lang="en-US" sz="2800" dirty="0" smtClean="0">
                <a:latin typeface="Kruti Dev 010" pitchFamily="2" charset="0"/>
              </a:rPr>
              <a:t> ,</a:t>
            </a:r>
            <a:r>
              <a:rPr lang="en-US" sz="2800" dirty="0" err="1" smtClean="0">
                <a:latin typeface="Kruti Dev 010" pitchFamily="2" charset="0"/>
              </a:rPr>
              <a:t>oa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cM+s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vkdkj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dk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IykfLVd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dk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fMCck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gksuk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vfuok;Z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gSA</a:t>
            </a:r>
            <a:endParaRPr lang="en-US" sz="2800" dirty="0" smtClean="0">
              <a:latin typeface="Kruti Dev 010" pitchFamily="2" charset="0"/>
            </a:endParaRPr>
          </a:p>
          <a:p>
            <a:endParaRPr lang="en-US" sz="2800" dirty="0" smtClean="0">
              <a:latin typeface="Kruti Dev 010" pitchFamily="2" charset="0"/>
            </a:endParaRPr>
          </a:p>
          <a:p>
            <a:endParaRPr lang="en-US" sz="2800" dirty="0" smtClean="0">
              <a:latin typeface="Kruti Dev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52600"/>
            <a:ext cx="7848600" cy="4648200"/>
          </a:xfrm>
        </p:spPr>
        <p:txBody>
          <a:bodyPr/>
          <a:lstStyle/>
          <a:p>
            <a:r>
              <a:rPr lang="en-US" sz="2800" dirty="0" err="1" smtClean="0">
                <a:latin typeface="Kruti Dev 010" pitchFamily="2" charset="0"/>
              </a:rPr>
              <a:t>Mh-,e-,e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dks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lhycan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djus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dk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fyQkQk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gksuk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vfuok;Z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gS</a:t>
            </a:r>
            <a:r>
              <a:rPr lang="en-US" sz="2800" dirty="0" smtClean="0">
                <a:latin typeface="Kruti Dev 010" pitchFamily="2" charset="0"/>
              </a:rPr>
              <a:t>-</a:t>
            </a:r>
          </a:p>
          <a:p>
            <a:r>
              <a:rPr lang="en-US" sz="2800" dirty="0" err="1" smtClean="0">
                <a:latin typeface="Kruti Dev 010" pitchFamily="2" charset="0"/>
              </a:rPr>
              <a:t>fuokZpu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ds</a:t>
            </a:r>
            <a:r>
              <a:rPr lang="en-US" sz="2800" dirty="0" smtClean="0">
                <a:latin typeface="Kruti Dev 010" pitchFamily="2" charset="0"/>
              </a:rPr>
              <a:t> 06 </a:t>
            </a:r>
            <a:r>
              <a:rPr lang="en-US" sz="2800" dirty="0" err="1" smtClean="0">
                <a:latin typeface="Kruti Dev 010" pitchFamily="2" charset="0"/>
              </a:rPr>
              <a:t>ekg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i'pkr</a:t>
            </a:r>
            <a:r>
              <a:rPr lang="en-US" sz="2800" dirty="0" smtClean="0">
                <a:latin typeface="Kruti Dev 010" pitchFamily="2" charset="0"/>
              </a:rPr>
              <a:t>~ ;fn </a:t>
            </a:r>
            <a:r>
              <a:rPr lang="en-US" sz="2800" dirty="0" err="1" smtClean="0">
                <a:latin typeface="Kruti Dev 010" pitchFamily="2" charset="0"/>
              </a:rPr>
              <a:t>dksbZ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U;k;ky;hu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izdj.k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ugha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gS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rks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Mh-,e-,e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dks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dks"kky</a:t>
            </a:r>
            <a:r>
              <a:rPr lang="en-US" sz="2800" dirty="0" smtClean="0">
                <a:latin typeface="Kruti Dev 010" pitchFamily="2" charset="0"/>
              </a:rPr>
              <a:t>; </a:t>
            </a:r>
            <a:r>
              <a:rPr lang="en-US" sz="2800" dirty="0" err="1" smtClean="0">
                <a:latin typeface="Kruti Dev 010" pitchFamily="2" charset="0"/>
              </a:rPr>
              <a:t>ls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izkIr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dj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fofu"Vhdj.k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gsrq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/>
              <a:t>ECIL</a:t>
            </a:r>
            <a:r>
              <a:rPr lang="en-US" sz="2800" dirty="0" smtClean="0"/>
              <a:t> </a:t>
            </a:r>
            <a:r>
              <a:rPr lang="en-US" sz="2800" dirty="0" err="1" smtClean="0">
                <a:latin typeface="Kruti Dev 010" pitchFamily="2" charset="0"/>
              </a:rPr>
              <a:t>gSnjkckn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dks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Hksts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tkus</a:t>
            </a:r>
            <a:r>
              <a:rPr lang="en-US" sz="2800" dirty="0" smtClean="0">
                <a:latin typeface="Kruti Dev 010" pitchFamily="2" charset="0"/>
              </a:rPr>
              <a:t> dh </a:t>
            </a:r>
            <a:r>
              <a:rPr lang="en-US" sz="2800" dirty="0" err="1" smtClean="0">
                <a:latin typeface="Kruti Dev 010" pitchFamily="2" charset="0"/>
              </a:rPr>
              <a:t>dk;Zokgh</a:t>
            </a:r>
            <a:r>
              <a:rPr lang="en-US" sz="2800" dirty="0" smtClean="0">
                <a:latin typeface="Kruti Dev 010" pitchFamily="2" charset="0"/>
              </a:rPr>
              <a:t> dh </a:t>
            </a:r>
            <a:r>
              <a:rPr lang="en-US" sz="2800" dirty="0" err="1" smtClean="0">
                <a:latin typeface="Kruti Dev 010" pitchFamily="2" charset="0"/>
              </a:rPr>
              <a:t>tkuh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pkfg;s</a:t>
            </a:r>
            <a:r>
              <a:rPr lang="en-US" sz="2800" dirty="0" smtClean="0">
                <a:latin typeface="Kruti Dev 010" pitchFamily="2" charset="0"/>
              </a:rPr>
              <a:t>-</a:t>
            </a:r>
          </a:p>
          <a:p>
            <a:endParaRPr lang="en-US" dirty="0">
              <a:latin typeface="DevLys 010" pitchFamily="2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04800"/>
            <a:ext cx="8229600" cy="838200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 err="1" smtClean="0">
                <a:latin typeface="DevLys 010" pitchFamily="2" charset="0"/>
              </a:rPr>
              <a:t>fof'k"V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lkexzh</a:t>
            </a:r>
            <a:r>
              <a:rPr lang="en-US" sz="4000" b="1" dirty="0" smtClean="0">
                <a:latin typeface="DevLys 010" pitchFamily="2" charset="0"/>
              </a:rPr>
              <a:t/>
            </a:r>
            <a:br>
              <a:rPr lang="en-US" sz="4000" b="1" dirty="0" smtClean="0">
                <a:latin typeface="DevLys 010" pitchFamily="2" charset="0"/>
              </a:rPr>
            </a:br>
            <a:r>
              <a:rPr lang="en-US" sz="4000" b="1" dirty="0" err="1" smtClean="0">
                <a:latin typeface="DevLys 010" pitchFamily="2" charset="0"/>
              </a:rPr>
              <a:t>vfeV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L;kgh</a:t>
            </a:r>
            <a:endParaRPr lang="en-US" sz="4000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err="1" smtClean="0">
                <a:latin typeface="DevLys 010" pitchFamily="2" charset="0"/>
              </a:rPr>
              <a:t>eSlwj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isaVl</a:t>
            </a:r>
            <a:r>
              <a:rPr lang="en-US" sz="2800" dirty="0" smtClean="0">
                <a:latin typeface="DevLys 010" pitchFamily="2" charset="0"/>
              </a:rPr>
              <a:t> ,.M </a:t>
            </a:r>
            <a:r>
              <a:rPr lang="en-US" sz="2800" dirty="0" err="1" smtClean="0">
                <a:latin typeface="DevLys 010" pitchFamily="2" charset="0"/>
              </a:rPr>
              <a:t>ofuZl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eSlwj</a:t>
            </a:r>
            <a:r>
              <a:rPr lang="en-US" sz="2800" dirty="0" smtClean="0">
                <a:latin typeface="DevLys 010" pitchFamily="2" charset="0"/>
              </a:rPr>
              <a:t> }</a:t>
            </a:r>
            <a:r>
              <a:rPr lang="en-US" sz="2800" dirty="0" err="1" smtClean="0">
                <a:latin typeface="DevLys 010" pitchFamily="2" charset="0"/>
              </a:rPr>
              <a:t>kjk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vk;ksx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dks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iznk</a:t>
            </a:r>
            <a:r>
              <a:rPr lang="en-US" sz="2800" dirty="0" smtClean="0">
                <a:latin typeface="DevLys 010" pitchFamily="2" charset="0"/>
              </a:rPr>
              <a:t>; </a:t>
            </a:r>
            <a:r>
              <a:rPr lang="en-US" sz="2800" dirty="0" err="1" smtClean="0">
                <a:latin typeface="DevLys 010" pitchFamily="2" charset="0"/>
              </a:rPr>
              <a:t>vfeV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L;kgh</a:t>
            </a:r>
            <a:r>
              <a:rPr lang="en-US" sz="2800" dirty="0" smtClean="0">
                <a:latin typeface="DevLys 010" pitchFamily="2" charset="0"/>
              </a:rPr>
              <a:t> dh ,</a:t>
            </a:r>
            <a:r>
              <a:rPr lang="en-US" sz="2800" dirty="0" err="1" smtClean="0">
                <a:latin typeface="DevLys 010" pitchFamily="2" charset="0"/>
              </a:rPr>
              <a:t>Dlik;jh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MsV</a:t>
            </a:r>
            <a:r>
              <a:rPr lang="en-US" sz="2800" dirty="0" smtClean="0">
                <a:latin typeface="DevLys 010" pitchFamily="2" charset="0"/>
              </a:rPr>
              <a:t> 6 </a:t>
            </a:r>
            <a:r>
              <a:rPr lang="en-US" sz="2800" dirty="0" err="1" smtClean="0">
                <a:latin typeface="DevLys 010" pitchFamily="2" charset="0"/>
              </a:rPr>
              <a:t>ekg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gksrh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gS</a:t>
            </a:r>
            <a:r>
              <a:rPr lang="en-US" sz="2800" dirty="0" smtClean="0">
                <a:latin typeface="DevLys 010" pitchFamily="2" charset="0"/>
              </a:rPr>
              <a:t> A </a:t>
            </a:r>
          </a:p>
          <a:p>
            <a:r>
              <a:rPr lang="en-US" sz="2800" dirty="0" err="1" smtClean="0">
                <a:latin typeface="DevLys 010" pitchFamily="2" charset="0"/>
              </a:rPr>
              <a:t>vk;ksx</a:t>
            </a:r>
            <a:r>
              <a:rPr lang="en-US" sz="2800" dirty="0" smtClean="0">
                <a:latin typeface="DevLys 010" pitchFamily="2" charset="0"/>
              </a:rPr>
              <a:t> }</a:t>
            </a:r>
            <a:r>
              <a:rPr lang="en-US" sz="2800" dirty="0" err="1" smtClean="0">
                <a:latin typeface="DevLys 010" pitchFamily="2" charset="0"/>
              </a:rPr>
              <a:t>kjk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ftyksa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dks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iznk</a:t>
            </a:r>
            <a:r>
              <a:rPr lang="en-US" sz="2800" dirty="0" smtClean="0">
                <a:latin typeface="DevLys 010" pitchFamily="2" charset="0"/>
              </a:rPr>
              <a:t>; dh </a:t>
            </a:r>
            <a:r>
              <a:rPr lang="en-US" sz="2800" dirty="0" err="1" smtClean="0">
                <a:latin typeface="DevLys 010" pitchFamily="2" charset="0"/>
              </a:rPr>
              <a:t>tk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jgh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vfeV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L;kgh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dks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izkIr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djrs</a:t>
            </a:r>
            <a:r>
              <a:rPr lang="en-US" sz="2800" dirty="0" smtClean="0">
                <a:latin typeface="DevLys 010" pitchFamily="2" charset="0"/>
              </a:rPr>
              <a:t> le; ;g </a:t>
            </a:r>
            <a:r>
              <a:rPr lang="en-US" sz="2800" dirty="0" err="1" smtClean="0">
                <a:latin typeface="DevLys 010" pitchFamily="2" charset="0"/>
              </a:rPr>
              <a:t>lqfuf’pr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dj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ysuk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pkfg;s</a:t>
            </a:r>
            <a:r>
              <a:rPr lang="en-US" sz="2800" dirty="0" smtClean="0">
                <a:latin typeface="DevLys 010" pitchFamily="2" charset="0"/>
              </a:rPr>
              <a:t> ]</a:t>
            </a:r>
            <a:r>
              <a:rPr lang="en-US" sz="2800" dirty="0" err="1" smtClean="0">
                <a:latin typeface="DevLys 010" pitchFamily="2" charset="0"/>
              </a:rPr>
              <a:t>fd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tks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vfeV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L;kgh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muds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ftys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dks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izkIr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gks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jgh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gS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og</a:t>
            </a:r>
            <a:r>
              <a:rPr lang="en-US" sz="2800" dirty="0" smtClean="0">
                <a:latin typeface="DevLys 010" pitchFamily="2" charset="0"/>
              </a:rPr>
              <a:t> ,</a:t>
            </a:r>
            <a:r>
              <a:rPr lang="en-US" sz="2800" dirty="0" err="1" smtClean="0">
                <a:latin typeface="DevLys 010" pitchFamily="2" charset="0"/>
              </a:rPr>
              <a:t>Dlik;jh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MsV</a:t>
            </a:r>
            <a:r>
              <a:rPr lang="en-US" sz="2800" dirty="0" smtClean="0">
                <a:latin typeface="DevLys 010" pitchFamily="2" charset="0"/>
              </a:rPr>
              <a:t> dh </a:t>
            </a:r>
            <a:r>
              <a:rPr lang="en-US" sz="2800" dirty="0" err="1" smtClean="0">
                <a:latin typeface="DevLys 010" pitchFamily="2" charset="0"/>
              </a:rPr>
              <a:t>rks</a:t>
            </a:r>
            <a:r>
              <a:rPr lang="en-US" sz="2800" dirty="0" smtClean="0">
                <a:latin typeface="DevLys 010" pitchFamily="2" charset="0"/>
              </a:rPr>
              <a:t> ugh </a:t>
            </a:r>
            <a:r>
              <a:rPr lang="en-US" sz="2800" dirty="0" err="1" smtClean="0">
                <a:latin typeface="DevLys 010" pitchFamily="2" charset="0"/>
              </a:rPr>
              <a:t>gS</a:t>
            </a:r>
            <a:r>
              <a:rPr lang="en-US" sz="2800" dirty="0" smtClean="0">
                <a:latin typeface="DevLys 010" pitchFamily="2" charset="0"/>
              </a:rPr>
              <a:t> A </a:t>
            </a:r>
          </a:p>
          <a:p>
            <a:r>
              <a:rPr lang="en-US" sz="2800" dirty="0" err="1" smtClean="0">
                <a:latin typeface="DevLys 010" pitchFamily="2" charset="0"/>
              </a:rPr>
              <a:t>Ukxjh</a:t>
            </a:r>
            <a:r>
              <a:rPr lang="en-US" sz="2800" dirty="0" smtClean="0">
                <a:latin typeface="DevLys 010" pitchFamily="2" charset="0"/>
              </a:rPr>
              <a:t>; </a:t>
            </a:r>
            <a:r>
              <a:rPr lang="en-US" sz="2800" dirty="0" err="1" smtClean="0">
                <a:latin typeface="DevLys 010" pitchFamily="2" charset="0"/>
              </a:rPr>
              <a:t>fudk</a:t>
            </a:r>
            <a:r>
              <a:rPr lang="en-US" sz="2800" dirty="0" smtClean="0">
                <a:latin typeface="DevLys 010" pitchFamily="2" charset="0"/>
              </a:rPr>
              <a:t>;@</a:t>
            </a:r>
            <a:r>
              <a:rPr lang="en-US" sz="2800" dirty="0" err="1" smtClean="0">
                <a:latin typeface="DevLys 010" pitchFamily="2" charset="0"/>
              </a:rPr>
              <a:t>iapk;r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vke</a:t>
            </a:r>
            <a:r>
              <a:rPr lang="en-US" sz="2800" dirty="0" smtClean="0">
                <a:latin typeface="DevLys 010" pitchFamily="2" charset="0"/>
              </a:rPr>
              <a:t> @mi </a:t>
            </a:r>
            <a:r>
              <a:rPr lang="en-US" sz="2800" dirty="0" err="1" smtClean="0">
                <a:latin typeface="DevLys 010" pitchFamily="2" charset="0"/>
              </a:rPr>
              <a:t>fuokZpu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esa</a:t>
            </a:r>
            <a:r>
              <a:rPr lang="en-US" sz="2800" dirty="0" smtClean="0">
                <a:latin typeface="DevLys 010" pitchFamily="2" charset="0"/>
              </a:rPr>
              <a:t> ,</a:t>
            </a:r>
            <a:r>
              <a:rPr lang="en-US" sz="2800" dirty="0" err="1" smtClean="0">
                <a:latin typeface="DevLys 010" pitchFamily="2" charset="0"/>
              </a:rPr>
              <a:t>Dlik;MZ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vfeV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L;kgh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gh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mi;ksx</a:t>
            </a:r>
            <a:r>
              <a:rPr lang="en-US" sz="2800" dirty="0" smtClean="0">
                <a:latin typeface="DevLys 010" pitchFamily="2" charset="0"/>
              </a:rPr>
              <a:t> ugh </a:t>
            </a:r>
            <a:r>
              <a:rPr lang="en-US" sz="2800" dirty="0" err="1" smtClean="0">
                <a:latin typeface="DevLys 010" pitchFamily="2" charset="0"/>
              </a:rPr>
              <a:t>fd;k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tkos</a:t>
            </a:r>
            <a:r>
              <a:rPr lang="en-US" sz="2800" dirty="0" smtClean="0">
                <a:latin typeface="DevLys 010" pitchFamily="2" charset="0"/>
              </a:rPr>
              <a:t> A</a:t>
            </a:r>
          </a:p>
          <a:p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fuokZpu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lEiUu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gksus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Ik’pkr</a:t>
            </a:r>
            <a:r>
              <a:rPr lang="en-US" sz="2800" dirty="0" smtClean="0">
                <a:latin typeface="DevLys 010" pitchFamily="2" charset="0"/>
              </a:rPr>
              <a:t> ,</a:t>
            </a:r>
            <a:r>
              <a:rPr lang="en-US" sz="2800" dirty="0" err="1" smtClean="0">
                <a:latin typeface="DevLys 010" pitchFamily="2" charset="0"/>
              </a:rPr>
              <a:t>Dlik;MZ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vfeV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L;kgh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vk;ksx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dks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rRdky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okil</a:t>
            </a:r>
            <a:r>
              <a:rPr lang="en-US" sz="2800" dirty="0" smtClean="0">
                <a:latin typeface="DevLys 010" pitchFamily="2" charset="0"/>
              </a:rPr>
              <a:t> dh </a:t>
            </a:r>
            <a:r>
              <a:rPr lang="en-US" sz="2800" dirty="0" err="1" smtClean="0">
                <a:latin typeface="DevLys 010" pitchFamily="2" charset="0"/>
              </a:rPr>
              <a:t>tkos</a:t>
            </a:r>
            <a:r>
              <a:rPr lang="en-US" sz="2800" dirty="0" smtClean="0">
                <a:latin typeface="DevLys 010" pitchFamily="2" charset="0"/>
              </a:rPr>
              <a:t> A </a:t>
            </a:r>
          </a:p>
          <a:p>
            <a:endParaRPr lang="en-US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4000" b="1" dirty="0" err="1" smtClean="0">
                <a:latin typeface="DevLys 010" pitchFamily="2" charset="0"/>
              </a:rPr>
              <a:t>fof'k"V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lkexzh</a:t>
            </a:r>
            <a:r>
              <a:rPr lang="en-US" sz="4000" b="1" dirty="0" smtClean="0">
                <a:latin typeface="DevLys 010" pitchFamily="2" charset="0"/>
              </a:rPr>
              <a:t/>
            </a:r>
            <a:br>
              <a:rPr lang="en-US" sz="4000" b="1" dirty="0" smtClean="0">
                <a:latin typeface="DevLys 010" pitchFamily="2" charset="0"/>
              </a:rPr>
            </a:br>
            <a:r>
              <a:rPr lang="en-US" sz="4000" b="1" dirty="0" err="1" smtClean="0">
                <a:latin typeface="DevLys 010" pitchFamily="2" charset="0"/>
              </a:rPr>
              <a:t>lhy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vkSj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Vsx</a:t>
            </a:r>
            <a:endParaRPr lang="en-US" sz="4000" b="1" dirty="0">
              <a:latin typeface="DevLys 010" pitchFamily="2" charset="0"/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514350" indent="-514350" algn="just">
              <a:buFont typeface="Wingdings" pitchFamily="2" charset="2"/>
              <a:buChar char="q"/>
            </a:pPr>
            <a:r>
              <a:rPr lang="en-IN" sz="2400" dirty="0" err="1" smtClean="0">
                <a:latin typeface="DevLys 010" pitchFamily="2" charset="0"/>
              </a:rPr>
              <a:t>ikoj</a:t>
            </a:r>
            <a:r>
              <a:rPr lang="en-IN" sz="2400" dirty="0" smtClean="0">
                <a:latin typeface="DevLys 010" pitchFamily="2" charset="0"/>
              </a:rPr>
              <a:t> </a:t>
            </a:r>
            <a:r>
              <a:rPr lang="en-IN" sz="2400" dirty="0" err="1" smtClean="0">
                <a:latin typeface="DevLys 010" pitchFamily="2" charset="0"/>
              </a:rPr>
              <a:t>iSd</a:t>
            </a:r>
            <a:endParaRPr lang="en-IN" sz="2400" dirty="0" smtClean="0">
              <a:latin typeface="DevLys 010" pitchFamily="2" charset="0"/>
            </a:endParaRPr>
          </a:p>
          <a:p>
            <a:pPr marL="514350" indent="-514350" algn="just">
              <a:buFont typeface="Wingdings" pitchFamily="2" charset="2"/>
              <a:buChar char="q"/>
            </a:pPr>
            <a:r>
              <a:rPr lang="en-IN" sz="2400" dirty="0" err="1" smtClean="0">
                <a:latin typeface="DevLys 010" pitchFamily="2" charset="0"/>
              </a:rPr>
              <a:t>Mh-,e-,e</a:t>
            </a:r>
            <a:r>
              <a:rPr lang="en-IN" sz="2400" dirty="0" smtClean="0">
                <a:latin typeface="DevLys 010" pitchFamily="2" charset="0"/>
              </a:rPr>
              <a:t>- </a:t>
            </a:r>
          </a:p>
          <a:p>
            <a:pPr marL="514350" indent="-514350" algn="just">
              <a:buFont typeface="Wingdings" pitchFamily="2" charset="2"/>
              <a:buChar char="q"/>
            </a:pPr>
            <a:r>
              <a:rPr lang="en-IN" sz="2400" dirty="0" err="1" smtClean="0">
                <a:latin typeface="DevLys 010" pitchFamily="2" charset="0"/>
              </a:rPr>
              <a:t>isij</a:t>
            </a:r>
            <a:r>
              <a:rPr lang="en-IN" sz="2400" dirty="0" smtClean="0">
                <a:latin typeface="DevLys 010" pitchFamily="2" charset="0"/>
              </a:rPr>
              <a:t> </a:t>
            </a:r>
            <a:r>
              <a:rPr lang="en-IN" sz="2400" dirty="0" err="1" smtClean="0">
                <a:latin typeface="DevLys 010" pitchFamily="2" charset="0"/>
              </a:rPr>
              <a:t>lhysa</a:t>
            </a:r>
            <a:r>
              <a:rPr lang="en-IN" sz="2400" dirty="0" smtClean="0">
                <a:latin typeface="DevLys 010" pitchFamily="2" charset="0"/>
              </a:rPr>
              <a:t>%&amp;</a:t>
            </a:r>
          </a:p>
          <a:p>
            <a:pPr marL="2686050" lvl="5" indent="-514350" algn="just">
              <a:buFont typeface="Wingdings" pitchFamily="2" charset="2"/>
              <a:buChar char="q"/>
            </a:pPr>
            <a:r>
              <a:rPr lang="en-IN" sz="2400" dirty="0" err="1" smtClean="0">
                <a:latin typeface="DevLys 010" pitchFamily="2" charset="0"/>
              </a:rPr>
              <a:t>xzhu</a:t>
            </a:r>
            <a:r>
              <a:rPr lang="en-IN" sz="2400" dirty="0" smtClean="0">
                <a:latin typeface="DevLys 010" pitchFamily="2" charset="0"/>
              </a:rPr>
              <a:t> </a:t>
            </a:r>
            <a:r>
              <a:rPr lang="en-IN" sz="2400" dirty="0" err="1" smtClean="0">
                <a:latin typeface="DevLys 010" pitchFamily="2" charset="0"/>
              </a:rPr>
              <a:t>isij</a:t>
            </a:r>
            <a:r>
              <a:rPr lang="en-IN" sz="2400" dirty="0" smtClean="0">
                <a:latin typeface="DevLys 010" pitchFamily="2" charset="0"/>
              </a:rPr>
              <a:t> </a:t>
            </a:r>
            <a:r>
              <a:rPr lang="en-IN" sz="2400" dirty="0" err="1" smtClean="0">
                <a:latin typeface="DevLys 010" pitchFamily="2" charset="0"/>
              </a:rPr>
              <a:t>lhy</a:t>
            </a:r>
            <a:endParaRPr lang="en-IN" sz="2400" dirty="0" smtClean="0">
              <a:latin typeface="DevLys 010" pitchFamily="2" charset="0"/>
            </a:endParaRPr>
          </a:p>
          <a:p>
            <a:pPr marL="2686050" lvl="5" indent="-514350" algn="just">
              <a:buFont typeface="Wingdings" pitchFamily="2" charset="2"/>
              <a:buChar char="q"/>
            </a:pPr>
            <a:r>
              <a:rPr lang="en-IN" sz="2400" dirty="0" err="1" smtClean="0">
                <a:latin typeface="DevLys 010" pitchFamily="2" charset="0"/>
              </a:rPr>
              <a:t>xzs</a:t>
            </a:r>
            <a:r>
              <a:rPr lang="en-IN" sz="2400" dirty="0" smtClean="0">
                <a:latin typeface="DevLys 010" pitchFamily="2" charset="0"/>
              </a:rPr>
              <a:t> </a:t>
            </a:r>
            <a:r>
              <a:rPr lang="en-IN" sz="2400" dirty="0" err="1" smtClean="0">
                <a:latin typeface="DevLys 010" pitchFamily="2" charset="0"/>
              </a:rPr>
              <a:t>isij</a:t>
            </a:r>
            <a:r>
              <a:rPr lang="en-IN" sz="2400" dirty="0" smtClean="0">
                <a:latin typeface="DevLys 010" pitchFamily="2" charset="0"/>
              </a:rPr>
              <a:t> </a:t>
            </a:r>
            <a:r>
              <a:rPr lang="en-IN" sz="2400" dirty="0" err="1" smtClean="0">
                <a:latin typeface="DevLys 010" pitchFamily="2" charset="0"/>
              </a:rPr>
              <a:t>lhy</a:t>
            </a:r>
            <a:endParaRPr lang="en-IN" sz="2400" dirty="0" smtClean="0">
              <a:latin typeface="DevLys 010" pitchFamily="2" charset="0"/>
            </a:endParaRPr>
          </a:p>
          <a:p>
            <a:pPr marL="2686050" lvl="5" indent="-514350" algn="just">
              <a:buFont typeface="Wingdings" pitchFamily="2" charset="2"/>
              <a:buChar char="q"/>
            </a:pPr>
            <a:r>
              <a:rPr lang="en-IN" sz="2400" dirty="0" smtClean="0">
                <a:latin typeface="DevLys 010" pitchFamily="2" charset="0"/>
              </a:rPr>
              <a:t>,0 ch0 lh0 Mh0 </a:t>
            </a:r>
            <a:r>
              <a:rPr lang="en-IN" sz="2400" dirty="0" err="1" smtClean="0">
                <a:latin typeface="DevLys 010" pitchFamily="2" charset="0"/>
              </a:rPr>
              <a:t>isij</a:t>
            </a:r>
            <a:r>
              <a:rPr lang="en-IN" sz="2400" dirty="0" smtClean="0">
                <a:latin typeface="DevLys 010" pitchFamily="2" charset="0"/>
              </a:rPr>
              <a:t> </a:t>
            </a:r>
            <a:r>
              <a:rPr lang="en-IN" sz="2400" dirty="0" err="1" smtClean="0">
                <a:latin typeface="DevLys 010" pitchFamily="2" charset="0"/>
              </a:rPr>
              <a:t>lhy</a:t>
            </a:r>
            <a:endParaRPr lang="en-IN" sz="2400" dirty="0" smtClean="0">
              <a:latin typeface="DevLys 010" pitchFamily="2" charset="0"/>
            </a:endParaRPr>
          </a:p>
          <a:p>
            <a:pPr marL="2686050" lvl="5" indent="-514350" algn="just">
              <a:buFont typeface="Wingdings" pitchFamily="2" charset="2"/>
              <a:buChar char="q"/>
            </a:pPr>
            <a:r>
              <a:rPr lang="en-IN" sz="2400" dirty="0" err="1" smtClean="0">
                <a:latin typeface="DevLys 010" pitchFamily="2" charset="0"/>
              </a:rPr>
              <a:t>cSxuh</a:t>
            </a:r>
            <a:r>
              <a:rPr lang="en-IN" sz="2400" dirty="0" smtClean="0">
                <a:latin typeface="DevLys 010" pitchFamily="2" charset="0"/>
              </a:rPr>
              <a:t> </a:t>
            </a:r>
            <a:r>
              <a:rPr lang="en-IN" sz="2400" dirty="0" err="1" smtClean="0">
                <a:latin typeface="DevLys 010" pitchFamily="2" charset="0"/>
              </a:rPr>
              <a:t>isij</a:t>
            </a:r>
            <a:r>
              <a:rPr lang="en-IN" sz="2400" dirty="0" smtClean="0">
                <a:latin typeface="DevLys 010" pitchFamily="2" charset="0"/>
              </a:rPr>
              <a:t> </a:t>
            </a:r>
            <a:r>
              <a:rPr lang="en-IN" sz="2400" dirty="0" err="1" smtClean="0">
                <a:latin typeface="DevLys 010" pitchFamily="2" charset="0"/>
              </a:rPr>
              <a:t>lhy</a:t>
            </a:r>
            <a:endParaRPr lang="en-IN" sz="2400" dirty="0" smtClean="0">
              <a:latin typeface="DevLys 010" pitchFamily="2" charset="0"/>
            </a:endParaRPr>
          </a:p>
          <a:p>
            <a:pPr marL="2686050" lvl="5" indent="-514350" algn="just">
              <a:buFont typeface="Wingdings" pitchFamily="2" charset="2"/>
              <a:buChar char="q"/>
            </a:pPr>
            <a:r>
              <a:rPr lang="en-IN" sz="2400" dirty="0" err="1" smtClean="0">
                <a:latin typeface="DevLys 010" pitchFamily="2" charset="0"/>
              </a:rPr>
              <a:t>Mh-,e-,e</a:t>
            </a:r>
            <a:r>
              <a:rPr lang="en-IN" sz="2400" dirty="0" smtClean="0">
                <a:latin typeface="DevLys 010" pitchFamily="2" charset="0"/>
              </a:rPr>
              <a:t>- </a:t>
            </a:r>
            <a:r>
              <a:rPr lang="en-IN" sz="2400" dirty="0" err="1" smtClean="0">
                <a:latin typeface="DevLys 010" pitchFamily="2" charset="0"/>
              </a:rPr>
              <a:t>isij</a:t>
            </a:r>
            <a:r>
              <a:rPr lang="en-IN" sz="2400" dirty="0" smtClean="0">
                <a:latin typeface="DevLys 010" pitchFamily="2" charset="0"/>
              </a:rPr>
              <a:t> </a:t>
            </a:r>
            <a:r>
              <a:rPr lang="en-IN" sz="2400" dirty="0" err="1" smtClean="0">
                <a:latin typeface="DevLys 010" pitchFamily="2" charset="0"/>
              </a:rPr>
              <a:t>lhy</a:t>
            </a:r>
            <a:endParaRPr lang="en-IN" sz="2400" dirty="0" smtClean="0">
              <a:latin typeface="DevLys 010" pitchFamily="2" charset="0"/>
            </a:endParaRPr>
          </a:p>
          <a:p>
            <a:pPr marL="2686050" lvl="5" indent="-514350" algn="just">
              <a:buFont typeface="Wingdings" pitchFamily="2" charset="2"/>
              <a:buChar char="q"/>
            </a:pPr>
            <a:r>
              <a:rPr lang="en-IN" sz="2400" dirty="0" smtClean="0">
                <a:latin typeface="DevLys 010" pitchFamily="2" charset="0"/>
              </a:rPr>
              <a:t>,</a:t>
            </a:r>
            <a:r>
              <a:rPr lang="en-IN" sz="2400" dirty="0" err="1" smtClean="0">
                <a:latin typeface="DevLys 010" pitchFamily="2" charset="0"/>
              </a:rPr>
              <a:t>Mªsl</a:t>
            </a:r>
            <a:r>
              <a:rPr lang="en-IN" sz="2400" dirty="0" smtClean="0">
                <a:latin typeface="DevLys 010" pitchFamily="2" charset="0"/>
              </a:rPr>
              <a:t> </a:t>
            </a:r>
            <a:r>
              <a:rPr lang="en-IN" sz="2400" dirty="0" err="1" smtClean="0">
                <a:latin typeface="DevLys 010" pitchFamily="2" charset="0"/>
              </a:rPr>
              <a:t>Vsx</a:t>
            </a:r>
            <a:endParaRPr lang="en-IN" sz="2400" dirty="0" smtClean="0">
              <a:latin typeface="DevLys 010" pitchFamily="2" charset="0"/>
            </a:endParaRPr>
          </a:p>
          <a:p>
            <a:pPr marL="2686050" lvl="5" indent="-514350" algn="just">
              <a:buFont typeface="Wingdings" pitchFamily="2" charset="2"/>
              <a:buChar char="q"/>
            </a:pPr>
            <a:r>
              <a:rPr lang="en-IN" sz="2400" dirty="0" err="1" smtClean="0">
                <a:latin typeface="DevLys 010" pitchFamily="2" charset="0"/>
              </a:rPr>
              <a:t>Lisly</a:t>
            </a:r>
            <a:r>
              <a:rPr lang="en-IN" sz="2400" dirty="0" smtClean="0">
                <a:latin typeface="DevLys 010" pitchFamily="2" charset="0"/>
              </a:rPr>
              <a:t> </a:t>
            </a:r>
            <a:r>
              <a:rPr lang="en-IN" sz="2400" dirty="0" err="1" smtClean="0">
                <a:latin typeface="DevLys 010" pitchFamily="2" charset="0"/>
              </a:rPr>
              <a:t>Vsx</a:t>
            </a:r>
            <a:r>
              <a:rPr lang="en-IN" sz="2400" dirty="0" smtClean="0">
                <a:latin typeface="DevLys 010" pitchFamily="2" charset="0"/>
              </a:rPr>
              <a:t> ¼dV Vsx½</a:t>
            </a:r>
          </a:p>
          <a:p>
            <a:pPr marL="2686050" lvl="5" indent="-514350" algn="just">
              <a:buFont typeface="Wingdings" pitchFamily="2" charset="2"/>
              <a:buChar char="q"/>
            </a:pPr>
            <a:endParaRPr lang="en-IN" sz="2400" dirty="0" smtClean="0">
              <a:latin typeface="DevLys 010" pitchFamily="2" charset="0"/>
            </a:endParaRPr>
          </a:p>
          <a:p>
            <a:pPr marL="514350" indent="-514350" algn="just">
              <a:buNone/>
            </a:pPr>
            <a:endParaRPr lang="en-IN" sz="2400" dirty="0" smtClean="0">
              <a:latin typeface="DevLys 010"/>
            </a:endParaRPr>
          </a:p>
          <a:p>
            <a:pPr marL="514350" indent="-514350" algn="just">
              <a:buNone/>
            </a:pPr>
            <a:endParaRPr lang="en-IN" sz="2400" dirty="0" smtClean="0">
              <a:latin typeface="DevLys 010" pitchFamily="2" charset="0"/>
            </a:endParaRPr>
          </a:p>
          <a:p>
            <a:pPr marL="514350" indent="-514350" algn="just">
              <a:buFont typeface="Wingdings" pitchFamily="2" charset="2"/>
              <a:buChar char="q"/>
            </a:pPr>
            <a:endParaRPr lang="en-IN" sz="2400" dirty="0" smtClean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38200" y="1524000"/>
            <a:ext cx="78486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just">
              <a:buFont typeface="Wingdings" pitchFamily="2" charset="2"/>
              <a:buChar char="q"/>
            </a:pPr>
            <a:r>
              <a:rPr lang="en-IN" sz="2800" dirty="0" err="1" smtClean="0">
                <a:latin typeface="DevLys 010" pitchFamily="2" charset="0"/>
              </a:rPr>
              <a:t>Mh-,e-,e</a:t>
            </a:r>
            <a:r>
              <a:rPr lang="en-IN" sz="2800" dirty="0" smtClean="0">
                <a:latin typeface="DevLys 010" pitchFamily="2" charset="0"/>
              </a:rPr>
              <a:t>- </a:t>
            </a:r>
            <a:r>
              <a:rPr lang="en-IN" sz="2800" dirty="0" err="1" smtClean="0">
                <a:latin typeface="DevLys 010" pitchFamily="2" charset="0"/>
              </a:rPr>
              <a:t>dk</a:t>
            </a:r>
            <a:r>
              <a:rPr lang="en-IN" sz="2800" dirty="0" smtClean="0">
                <a:latin typeface="DevLys 010" pitchFamily="2" charset="0"/>
              </a:rPr>
              <a:t> </a:t>
            </a:r>
            <a:r>
              <a:rPr lang="en-IN" sz="2800" dirty="0" err="1" smtClean="0">
                <a:latin typeface="DevLys 010" pitchFamily="2" charset="0"/>
              </a:rPr>
              <a:t>forj.k</a:t>
            </a:r>
            <a:r>
              <a:rPr lang="en-IN" sz="2800" dirty="0" smtClean="0">
                <a:latin typeface="DevLys 010" pitchFamily="2" charset="0"/>
              </a:rPr>
              <a:t> </a:t>
            </a:r>
            <a:r>
              <a:rPr lang="en-IN" sz="2800" dirty="0" err="1" smtClean="0">
                <a:latin typeface="DevLys 010" pitchFamily="2" charset="0"/>
              </a:rPr>
              <a:t>jftLVj</a:t>
            </a:r>
            <a:r>
              <a:rPr lang="en-IN" sz="2800" dirty="0" smtClean="0">
                <a:latin typeface="DevLys 010" pitchFamily="2" charset="0"/>
              </a:rPr>
              <a:t> </a:t>
            </a:r>
            <a:r>
              <a:rPr lang="en-IN" sz="2800" dirty="0" err="1" smtClean="0">
                <a:latin typeface="DevLys 010" pitchFamily="2" charset="0"/>
              </a:rPr>
              <a:t>izkIrh</a:t>
            </a:r>
            <a:r>
              <a:rPr lang="en-IN" sz="2800" dirty="0" smtClean="0">
                <a:latin typeface="DevLys 010" pitchFamily="2" charset="0"/>
              </a:rPr>
              <a:t> ,</a:t>
            </a:r>
            <a:r>
              <a:rPr lang="en-IN" sz="2800" dirty="0" err="1" smtClean="0">
                <a:latin typeface="DevLys 010" pitchFamily="2" charset="0"/>
              </a:rPr>
              <a:t>oa</a:t>
            </a:r>
            <a:r>
              <a:rPr lang="en-IN" sz="2800" dirty="0" smtClean="0">
                <a:latin typeface="DevLys 010" pitchFamily="2" charset="0"/>
              </a:rPr>
              <a:t> </a:t>
            </a:r>
            <a:r>
              <a:rPr lang="en-IN" sz="2800" dirty="0" err="1" smtClean="0">
                <a:latin typeface="DevLys 010" pitchFamily="2" charset="0"/>
              </a:rPr>
              <a:t>forj.k</a:t>
            </a:r>
            <a:r>
              <a:rPr lang="en-IN" sz="2800" dirty="0" smtClean="0">
                <a:latin typeface="DevLys 010" pitchFamily="2" charset="0"/>
              </a:rPr>
              <a:t> </a:t>
            </a:r>
            <a:r>
              <a:rPr lang="en-IN" sz="2800" dirty="0" err="1" smtClean="0">
                <a:latin typeface="DevLys 010" pitchFamily="2" charset="0"/>
              </a:rPr>
              <a:t>iath</a:t>
            </a:r>
            <a:endParaRPr lang="en-IN" sz="2800" dirty="0" smtClean="0">
              <a:latin typeface="DevLys 010" pitchFamily="2" charset="0"/>
            </a:endParaRPr>
          </a:p>
          <a:p>
            <a:pPr marL="514350" indent="-514350" algn="just">
              <a:buFont typeface="Wingdings" pitchFamily="2" charset="2"/>
              <a:buChar char="q"/>
            </a:pPr>
            <a:r>
              <a:rPr lang="en-IN" sz="2800" dirty="0" err="1" smtClean="0">
                <a:latin typeface="DevLys 010" pitchFamily="2" charset="0"/>
              </a:rPr>
              <a:t>Mh-,e-,e</a:t>
            </a:r>
            <a:r>
              <a:rPr lang="en-IN" sz="2800" dirty="0" smtClean="0">
                <a:latin typeface="DevLys 010" pitchFamily="2" charset="0"/>
              </a:rPr>
              <a:t>- dh </a:t>
            </a:r>
            <a:r>
              <a:rPr lang="en-IN" sz="2800" dirty="0" err="1" smtClean="0">
                <a:latin typeface="DevLys 010" pitchFamily="2" charset="0"/>
              </a:rPr>
              <a:t>fofu</a:t>
            </a:r>
            <a:r>
              <a:rPr lang="en-IN" sz="2800" dirty="0" err="1" smtClean="0">
                <a:latin typeface="DevLys 010"/>
              </a:rPr>
              <a:t>"Vhdj.k</a:t>
            </a:r>
            <a:r>
              <a:rPr lang="en-IN" sz="2800" dirty="0" smtClean="0">
                <a:latin typeface="DevLys 010"/>
              </a:rPr>
              <a:t> dh </a:t>
            </a:r>
            <a:r>
              <a:rPr lang="en-IN" sz="2800" dirty="0" err="1" smtClean="0">
                <a:latin typeface="DevLys 010"/>
              </a:rPr>
              <a:t>lwph</a:t>
            </a:r>
            <a:r>
              <a:rPr lang="en-IN" sz="2800" dirty="0" smtClean="0">
                <a:latin typeface="DevLys 010"/>
              </a:rPr>
              <a:t> </a:t>
            </a:r>
            <a:r>
              <a:rPr lang="en-IN" sz="2800" dirty="0" err="1" smtClean="0">
                <a:latin typeface="DevLys 010"/>
              </a:rPr>
              <a:t>fof</a:t>
            </a:r>
            <a:r>
              <a:rPr lang="en-IN" sz="2800" dirty="0" smtClean="0">
                <a:latin typeface="DevLys 010"/>
              </a:rPr>
              <a:t>/</a:t>
            </a:r>
            <a:r>
              <a:rPr lang="en-IN" sz="2800" dirty="0" err="1" smtClean="0">
                <a:latin typeface="DevLys 010"/>
              </a:rPr>
              <a:t>kd</a:t>
            </a:r>
            <a:r>
              <a:rPr lang="en-IN" sz="2800" dirty="0" smtClean="0">
                <a:latin typeface="DevLys 010"/>
              </a:rPr>
              <a:t> </a:t>
            </a:r>
            <a:r>
              <a:rPr lang="en-IN" sz="2800" dirty="0" err="1" smtClean="0">
                <a:latin typeface="DevLys 010"/>
              </a:rPr>
              <a:t>iz:i</a:t>
            </a:r>
            <a:r>
              <a:rPr lang="en-IN" sz="2800" dirty="0" smtClean="0">
                <a:latin typeface="DevLys 010"/>
              </a:rPr>
              <a:t> </a:t>
            </a:r>
            <a:r>
              <a:rPr lang="en-IN" sz="2800" dirty="0" err="1" smtClean="0">
                <a:latin typeface="DevLys 010"/>
              </a:rPr>
              <a:t>esa</a:t>
            </a:r>
            <a:r>
              <a:rPr lang="en-IN" sz="2800" dirty="0" smtClean="0">
                <a:latin typeface="DevLys 010"/>
              </a:rPr>
              <a:t> </a:t>
            </a:r>
            <a:r>
              <a:rPr lang="en-IN" sz="2800" dirty="0" err="1" smtClean="0">
                <a:latin typeface="DevLys 010"/>
              </a:rPr>
              <a:t>vk;ksx</a:t>
            </a:r>
            <a:r>
              <a:rPr lang="en-IN" sz="2800" dirty="0" smtClean="0">
                <a:latin typeface="DevLys 010"/>
              </a:rPr>
              <a:t> </a:t>
            </a:r>
            <a:r>
              <a:rPr lang="en-IN" sz="2800" dirty="0" err="1" smtClean="0">
                <a:latin typeface="DevLys 010"/>
              </a:rPr>
              <a:t>dks</a:t>
            </a:r>
            <a:r>
              <a:rPr lang="en-IN" sz="2800" dirty="0" smtClean="0">
                <a:latin typeface="DevLys 010"/>
              </a:rPr>
              <a:t> </a:t>
            </a:r>
            <a:r>
              <a:rPr lang="en-IN" sz="2800" dirty="0" err="1" smtClean="0">
                <a:latin typeface="DevLys 010"/>
              </a:rPr>
              <a:t>Hksth</a:t>
            </a:r>
            <a:r>
              <a:rPr lang="en-IN" sz="2800" dirty="0" smtClean="0">
                <a:latin typeface="DevLys 010"/>
              </a:rPr>
              <a:t> </a:t>
            </a:r>
            <a:r>
              <a:rPr lang="en-IN" sz="2800" dirty="0" err="1" smtClean="0">
                <a:latin typeface="DevLys 010"/>
              </a:rPr>
              <a:t>tkuk</a:t>
            </a:r>
            <a:r>
              <a:rPr lang="en-IN" sz="2800" dirty="0" smtClean="0">
                <a:latin typeface="DevLys 010"/>
              </a:rPr>
              <a:t> </a:t>
            </a:r>
            <a:r>
              <a:rPr lang="en-IN" sz="2800" dirty="0" err="1" smtClean="0">
                <a:latin typeface="DevLys 010"/>
              </a:rPr>
              <a:t>pkfg,A</a:t>
            </a:r>
            <a:endParaRPr lang="en-IN" sz="2800" dirty="0" smtClean="0">
              <a:latin typeface="DevLys 010"/>
            </a:endParaRPr>
          </a:p>
          <a:p>
            <a:pPr marL="514350" indent="-514350" algn="just">
              <a:buNone/>
            </a:pPr>
            <a:endParaRPr lang="en-IN" sz="2800" dirty="0" smtClean="0">
              <a:latin typeface="DevLys 010"/>
            </a:endParaRPr>
          </a:p>
          <a:p>
            <a:pPr marL="514350" indent="-514350" algn="just">
              <a:buNone/>
            </a:pPr>
            <a:endParaRPr lang="en-IN" sz="2800" dirty="0" smtClean="0">
              <a:latin typeface="DevLys 010" pitchFamily="2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4000" b="1" dirty="0" err="1" smtClean="0">
                <a:latin typeface="DevLys 010" pitchFamily="2" charset="0"/>
              </a:rPr>
              <a:t>fof'k"V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lkexzh</a:t>
            </a:r>
            <a:r>
              <a:rPr lang="en-US" sz="4000" b="1" dirty="0" smtClean="0">
                <a:latin typeface="DevLys 010" pitchFamily="2" charset="0"/>
              </a:rPr>
              <a:t/>
            </a:r>
            <a:br>
              <a:rPr lang="en-US" sz="4000" b="1" dirty="0" smtClean="0">
                <a:latin typeface="DevLys 010" pitchFamily="2" charset="0"/>
              </a:rPr>
            </a:br>
            <a:r>
              <a:rPr lang="en-US" sz="4000" b="1" dirty="0" err="1" smtClean="0">
                <a:latin typeface="DevLys 010" pitchFamily="2" charset="0"/>
              </a:rPr>
              <a:t>ikoj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iSd</a:t>
            </a:r>
            <a:endParaRPr lang="en-US" sz="4000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err="1" smtClean="0">
                <a:latin typeface="Kruti Dev 010" pitchFamily="2" charset="0"/>
              </a:rPr>
              <a:t>Ikkoj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iSd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bZ-Ogh-,e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esa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mi;ksx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gksus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okyh</a:t>
            </a:r>
            <a:r>
              <a:rPr lang="en-US" sz="2800" dirty="0" smtClean="0">
                <a:latin typeface="Kruti Dev 010" pitchFamily="2" charset="0"/>
              </a:rPr>
              <a:t> ,d </a:t>
            </a:r>
            <a:r>
              <a:rPr lang="en-US" sz="2800" dirty="0" err="1" smtClean="0">
                <a:latin typeface="Kruti Dev 010" pitchFamily="2" charset="0"/>
              </a:rPr>
              <a:t>izdkj</a:t>
            </a:r>
            <a:r>
              <a:rPr lang="en-US" sz="2800" dirty="0" smtClean="0">
                <a:latin typeface="Kruti Dev 010" pitchFamily="2" charset="0"/>
              </a:rPr>
              <a:t> dh </a:t>
            </a:r>
            <a:r>
              <a:rPr lang="en-US" sz="2800" dirty="0" err="1" smtClean="0">
                <a:latin typeface="Kruti Dev 010" pitchFamily="2" charset="0"/>
              </a:rPr>
              <a:t>CkSVªjh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gS</a:t>
            </a:r>
            <a:endParaRPr lang="en-US" sz="2800" dirty="0" smtClean="0">
              <a:latin typeface="Kruti Dev 010" pitchFamily="2" charset="0"/>
            </a:endParaRPr>
          </a:p>
          <a:p>
            <a:r>
              <a:rPr lang="en-US" sz="2800" dirty="0" err="1" smtClean="0">
                <a:latin typeface="Kruti Dev 010" pitchFamily="2" charset="0"/>
              </a:rPr>
              <a:t>bZ-Ogh-,e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e’khu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esa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ikoj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iSd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LFkkfir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djus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ij</a:t>
            </a:r>
            <a:r>
              <a:rPr lang="en-US" sz="2800" dirty="0" smtClean="0">
                <a:latin typeface="Kruti Dev 010" pitchFamily="2" charset="0"/>
              </a:rPr>
              <a:t> ;g </a:t>
            </a:r>
            <a:r>
              <a:rPr lang="en-US" sz="2800" dirty="0" err="1" smtClean="0">
                <a:latin typeface="Kruti Dev 010" pitchFamily="2" charset="0"/>
              </a:rPr>
              <a:t>rhu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fLFkfr;k</a:t>
            </a:r>
            <a:r>
              <a:rPr lang="en-US" sz="2800" dirty="0" smtClean="0">
                <a:latin typeface="Kruti Dev 010" pitchFamily="2" charset="0"/>
              </a:rPr>
              <a:t>¡ </a:t>
            </a:r>
            <a:r>
              <a:rPr lang="en-US" sz="2800" dirty="0" err="1" smtClean="0">
                <a:latin typeface="Kruti Dev 010" pitchFamily="2" charset="0"/>
              </a:rPr>
              <a:t>n’kkZrh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gS</a:t>
            </a:r>
            <a:r>
              <a:rPr lang="en-US" sz="2800" dirty="0" smtClean="0">
                <a:latin typeface="Kruti Dev 010" pitchFamily="2" charset="0"/>
              </a:rPr>
              <a:t>-</a:t>
            </a:r>
          </a:p>
          <a:p>
            <a:pPr marL="514350" indent="-514350">
              <a:buNone/>
            </a:pPr>
            <a:r>
              <a:rPr lang="en-US" sz="2800" dirty="0" smtClean="0">
                <a:latin typeface="Kruti Dev 010" pitchFamily="2" charset="0"/>
              </a:rPr>
              <a:t>   1-	 </a:t>
            </a:r>
            <a:r>
              <a:rPr lang="en-US" sz="2800" dirty="0" err="1" smtClean="0">
                <a:latin typeface="Kruti Dev 010" pitchFamily="2" charset="0"/>
              </a:rPr>
              <a:t>gkbZ</a:t>
            </a:r>
            <a:r>
              <a:rPr lang="en-US" sz="2800" dirty="0" smtClean="0">
                <a:latin typeface="Kruti Dev 010" pitchFamily="2" charset="0"/>
              </a:rPr>
              <a:t>	2-  </a:t>
            </a:r>
            <a:r>
              <a:rPr lang="en-US" sz="2800" dirty="0" err="1" smtClean="0">
                <a:latin typeface="Kruti Dev 010" pitchFamily="2" charset="0"/>
              </a:rPr>
              <a:t>ehfM;e</a:t>
            </a:r>
            <a:r>
              <a:rPr lang="en-US" sz="2800" dirty="0" smtClean="0">
                <a:latin typeface="Kruti Dev 010" pitchFamily="2" charset="0"/>
              </a:rPr>
              <a:t>	3- </a:t>
            </a:r>
            <a:r>
              <a:rPr lang="en-US" sz="2800" dirty="0" err="1" smtClean="0">
                <a:latin typeface="Kruti Dev 010" pitchFamily="2" charset="0"/>
              </a:rPr>
              <a:t>yks</a:t>
            </a:r>
            <a:r>
              <a:rPr lang="en-US" sz="2800" dirty="0" smtClean="0">
                <a:latin typeface="Kruti Dev 010" pitchFamily="2" charset="0"/>
              </a:rPr>
              <a:t> </a:t>
            </a:r>
          </a:p>
          <a:p>
            <a:pPr marL="514350" indent="-514350"/>
            <a:r>
              <a:rPr lang="en-US" sz="2800" dirty="0" err="1" smtClean="0">
                <a:latin typeface="Kruti Dev 010" pitchFamily="2" charset="0"/>
              </a:rPr>
              <a:t>fuokZpu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¼ernku½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esa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gkbZ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ikoj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iSd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dk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mi;ksx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fd;k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tkuk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pkfg;s</a:t>
            </a:r>
            <a:r>
              <a:rPr lang="en-US" sz="2800" dirty="0" smtClean="0">
                <a:latin typeface="Kruti Dev 010" pitchFamily="2" charset="0"/>
              </a:rPr>
              <a:t>-</a:t>
            </a:r>
          </a:p>
          <a:p>
            <a:pPr marL="514350" indent="-514350"/>
            <a:r>
              <a:rPr lang="en-US" sz="2800" dirty="0" err="1" smtClean="0">
                <a:latin typeface="Kruti Dev 010" pitchFamily="2" charset="0"/>
              </a:rPr>
              <a:t>Ikkoj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iSd</a:t>
            </a:r>
            <a:r>
              <a:rPr lang="en-US" sz="2800" dirty="0" smtClean="0">
                <a:latin typeface="Kruti Dev 010" pitchFamily="2" charset="0"/>
              </a:rPr>
              <a:t> dh ,</a:t>
            </a:r>
            <a:r>
              <a:rPr lang="en-US" sz="2800" dirty="0" err="1" smtClean="0">
                <a:latin typeface="Kruti Dev 010" pitchFamily="2" charset="0"/>
              </a:rPr>
              <a:t>Dlik;jh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MsV</a:t>
            </a:r>
            <a:r>
              <a:rPr lang="en-US" sz="2800" dirty="0" smtClean="0">
                <a:latin typeface="Kruti Dev 010" pitchFamily="2" charset="0"/>
              </a:rPr>
              <a:t> 02 </a:t>
            </a:r>
            <a:r>
              <a:rPr lang="en-US" sz="2800" dirty="0" err="1" smtClean="0">
                <a:latin typeface="Kruti Dev 010" pitchFamily="2" charset="0"/>
              </a:rPr>
              <a:t>o"kZ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gksrh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gS</a:t>
            </a:r>
            <a:endParaRPr lang="en-US" sz="2800" dirty="0" smtClean="0">
              <a:latin typeface="Kruti Dev 010" pitchFamily="2" charset="0"/>
            </a:endParaRPr>
          </a:p>
          <a:p>
            <a:pPr marL="514350" indent="-514350">
              <a:buNone/>
            </a:pPr>
            <a:endParaRPr lang="en-US" sz="2800" dirty="0">
              <a:latin typeface="Kruti Dev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67512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1" dirty="0" err="1" smtClean="0">
                <a:latin typeface="DevLys 010" pitchFamily="2" charset="0"/>
              </a:rPr>
              <a:t>vk;ksx</a:t>
            </a:r>
            <a:r>
              <a:rPr lang="en-US" sz="4000" b="1" dirty="0" smtClean="0">
                <a:latin typeface="DevLys 010" pitchFamily="2" charset="0"/>
              </a:rPr>
              <a:t> }</a:t>
            </a:r>
            <a:r>
              <a:rPr lang="en-US" sz="4000" b="1" dirty="0" err="1" smtClean="0">
                <a:latin typeface="DevLys 010" pitchFamily="2" charset="0"/>
              </a:rPr>
              <a:t>kjk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iznk</a:t>
            </a:r>
            <a:r>
              <a:rPr lang="en-US" sz="4000" b="1" dirty="0" smtClean="0">
                <a:latin typeface="DevLys 010" pitchFamily="2" charset="0"/>
              </a:rPr>
              <a:t>; dh </a:t>
            </a:r>
            <a:r>
              <a:rPr lang="en-US" sz="4000" b="1" dirty="0" err="1" smtClean="0">
                <a:latin typeface="DevLys 010" pitchFamily="2" charset="0"/>
              </a:rPr>
              <a:t>tkus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okyh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vU</a:t>
            </a:r>
            <a:r>
              <a:rPr lang="en-US" sz="4000" b="1" dirty="0" smtClean="0">
                <a:latin typeface="DevLys 010" pitchFamily="2" charset="0"/>
              </a:rPr>
              <a:t>; </a:t>
            </a:r>
            <a:r>
              <a:rPr lang="en-US" sz="4000" b="1" dirty="0" err="1" smtClean="0">
                <a:latin typeface="DevLys 010" pitchFamily="2" charset="0"/>
              </a:rPr>
              <a:t>lkexzh</a:t>
            </a:r>
            <a:endParaRPr lang="en-US" sz="4000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1600"/>
            <a:ext cx="8077200" cy="5334000"/>
          </a:xfrm>
        </p:spPr>
        <p:txBody>
          <a:bodyPr>
            <a:normAutofit fontScale="92500" lnSpcReduction="20000"/>
          </a:bodyPr>
          <a:lstStyle/>
          <a:p>
            <a:r>
              <a:rPr lang="en-US" dirty="0" err="1" smtClean="0">
                <a:latin typeface="DevLys 010" pitchFamily="2" charset="0"/>
              </a:rPr>
              <a:t>iz:i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ifjf’k"V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smtClean="0">
                <a:latin typeface="+mj-lt"/>
              </a:rPr>
              <a:t>(</a:t>
            </a:r>
            <a:r>
              <a:rPr lang="en-US" dirty="0" err="1" smtClean="0">
                <a:latin typeface="+mj-lt"/>
              </a:rPr>
              <a:t>IEMS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tsujsV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gkssus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okys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iz:i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NksM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dj½</a:t>
            </a:r>
            <a:endParaRPr lang="en-US" dirty="0" smtClean="0">
              <a:latin typeface="DevLys 010" pitchFamily="2" charset="0"/>
            </a:endParaRPr>
          </a:p>
          <a:p>
            <a:r>
              <a:rPr lang="en-US" dirty="0" err="1" smtClean="0">
                <a:latin typeface="DevLys 010" pitchFamily="2" charset="0"/>
              </a:rPr>
              <a:t>fuokZpu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drZO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eri</a:t>
            </a:r>
            <a:r>
              <a:rPr lang="en-US" dirty="0" smtClean="0">
                <a:latin typeface="DevLys 010" pitchFamily="2" charset="0"/>
              </a:rPr>
              <a:t>= ¼7 [</a:t>
            </a:r>
            <a:r>
              <a:rPr lang="en-US" dirty="0" err="1" smtClean="0">
                <a:latin typeface="DevLys 010" pitchFamily="2" charset="0"/>
              </a:rPr>
              <a:t>kkus</a:t>
            </a:r>
            <a:r>
              <a:rPr lang="en-US" dirty="0" smtClean="0">
                <a:latin typeface="DevLys 010" pitchFamily="2" charset="0"/>
              </a:rPr>
              <a:t>] 14 [</a:t>
            </a:r>
            <a:r>
              <a:rPr lang="en-US" dirty="0" err="1" smtClean="0">
                <a:latin typeface="DevLys 010" pitchFamily="2" charset="0"/>
              </a:rPr>
              <a:t>kkus</a:t>
            </a:r>
            <a:r>
              <a:rPr lang="en-US" dirty="0" smtClean="0">
                <a:latin typeface="DevLys 010" pitchFamily="2" charset="0"/>
              </a:rPr>
              <a:t>] 18 [</a:t>
            </a:r>
            <a:r>
              <a:rPr lang="en-US" dirty="0" err="1" smtClean="0">
                <a:latin typeface="DevLys 010" pitchFamily="2" charset="0"/>
              </a:rPr>
              <a:t>kkus</a:t>
            </a:r>
            <a:r>
              <a:rPr lang="en-US" dirty="0" smtClean="0">
                <a:latin typeface="DevLys 010" pitchFamily="2" charset="0"/>
              </a:rPr>
              <a:t>] 21 [</a:t>
            </a:r>
            <a:r>
              <a:rPr lang="en-US" dirty="0" err="1" smtClean="0">
                <a:latin typeface="DevLys 010" pitchFamily="2" charset="0"/>
              </a:rPr>
              <a:t>kkus½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r>
              <a:rPr lang="en-US" dirty="0" err="1" smtClean="0">
                <a:latin typeface="DevLys 010" pitchFamily="2" charset="0"/>
              </a:rPr>
              <a:t>fuokZpu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drZO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eri</a:t>
            </a:r>
            <a:r>
              <a:rPr lang="en-US" dirty="0" smtClean="0">
                <a:latin typeface="DevLys 010" pitchFamily="2" charset="0"/>
              </a:rPr>
              <a:t>=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fyQkQs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¼fude&amp;1</a:t>
            </a:r>
            <a:r>
              <a:rPr lang="en-US" dirty="0" smtClean="0">
                <a:latin typeface="DevLys 010" pitchFamily="2" charset="0"/>
              </a:rPr>
              <a:t>]2]3½ 3 </a:t>
            </a:r>
            <a:r>
              <a:rPr lang="en-US" dirty="0" err="1" smtClean="0">
                <a:latin typeface="DevLys 010" pitchFamily="2" charset="0"/>
              </a:rPr>
              <a:t>izdkj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r>
              <a:rPr lang="en-US" dirty="0" err="1" smtClean="0">
                <a:latin typeface="DevLys 010" pitchFamily="2" charset="0"/>
              </a:rPr>
              <a:t>QksYMj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yhQ</a:t>
            </a:r>
            <a:r>
              <a:rPr lang="en-US" dirty="0" smtClean="0">
                <a:latin typeface="DevLys 010" pitchFamily="2" charset="0"/>
              </a:rPr>
              <a:t> ,</a:t>
            </a:r>
            <a:r>
              <a:rPr lang="en-US" dirty="0" err="1" smtClean="0">
                <a:latin typeface="DevLys 010" pitchFamily="2" charset="0"/>
              </a:rPr>
              <a:t>oa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fyQkQs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bZ</a:t>
            </a:r>
            <a:r>
              <a:rPr lang="en-US" dirty="0" smtClean="0">
                <a:latin typeface="DevLys 010" pitchFamily="2" charset="0"/>
              </a:rPr>
              <a:t>- </a:t>
            </a:r>
            <a:r>
              <a:rPr lang="en-US" dirty="0" err="1" smtClean="0">
                <a:latin typeface="DevLys 010" pitchFamily="2" charset="0"/>
              </a:rPr>
              <a:t>Ogh</a:t>
            </a:r>
            <a:r>
              <a:rPr lang="en-US" dirty="0" smtClean="0">
                <a:latin typeface="DevLys 010" pitchFamily="2" charset="0"/>
              </a:rPr>
              <a:t>- ,e-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Meh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eri</a:t>
            </a:r>
            <a:r>
              <a:rPr lang="en-US" dirty="0" smtClean="0">
                <a:latin typeface="DevLys 010" pitchFamily="2" charset="0"/>
              </a:rPr>
              <a:t>= </a:t>
            </a:r>
          </a:p>
          <a:p>
            <a:r>
              <a:rPr lang="en-US" dirty="0" err="1" smtClean="0">
                <a:latin typeface="DevLys 010" pitchFamily="2" charset="0"/>
              </a:rPr>
              <a:t>vfeV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L;kgh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ikoj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iSd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Mh</a:t>
            </a:r>
            <a:r>
              <a:rPr lang="en-US" dirty="0" smtClean="0">
                <a:latin typeface="DevLys 010" pitchFamily="2" charset="0"/>
              </a:rPr>
              <a:t>- ,e- ,e-</a:t>
            </a:r>
          </a:p>
          <a:p>
            <a:r>
              <a:rPr lang="en-US" dirty="0" err="1" smtClean="0">
                <a:latin typeface="DevLys 010" pitchFamily="2" charset="0"/>
              </a:rPr>
              <a:t>bZ-Ogh</a:t>
            </a:r>
            <a:r>
              <a:rPr lang="en-US" dirty="0" smtClean="0">
                <a:latin typeface="DevLys 010" pitchFamily="2" charset="0"/>
              </a:rPr>
              <a:t>- ,e- </a:t>
            </a:r>
            <a:r>
              <a:rPr lang="en-US" dirty="0" err="1" smtClean="0">
                <a:latin typeface="DevLys 010" pitchFamily="2" charset="0"/>
              </a:rPr>
              <a:t>e’khu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lhy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gsrq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isij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lhys</a:t>
            </a:r>
            <a:endParaRPr lang="en-US" dirty="0" smtClean="0">
              <a:latin typeface="DevLys 010" pitchFamily="2" charset="0"/>
            </a:endParaRPr>
          </a:p>
          <a:p>
            <a:r>
              <a:rPr lang="en-US" dirty="0" err="1" smtClean="0">
                <a:latin typeface="DevLys 010" pitchFamily="2" charset="0"/>
              </a:rPr>
              <a:t>iqLrds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¼vke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fuokZpu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nkSjku½</a:t>
            </a:r>
            <a:endParaRPr lang="en-US" dirty="0" smtClean="0">
              <a:latin typeface="DevLys 010" pitchFamily="2" charset="0"/>
            </a:endParaRPr>
          </a:p>
          <a:p>
            <a:r>
              <a:rPr lang="en-US" dirty="0" err="1" smtClean="0">
                <a:latin typeface="DevLys 010" pitchFamily="2" charset="0"/>
              </a:rPr>
              <a:t>diMs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FkSyh;kW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r>
              <a:rPr lang="en-US" dirty="0" smtClean="0">
                <a:latin typeface="DevLys 010" pitchFamily="2" charset="0"/>
              </a:rPr>
              <a:t>,</a:t>
            </a:r>
            <a:r>
              <a:rPr lang="en-US" dirty="0" err="1" smtClean="0">
                <a:latin typeface="DevLys 010" pitchFamily="2" charset="0"/>
              </a:rPr>
              <a:t>sjks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dzkl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jcj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lhy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ihry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lhy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¼vke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fuokZpu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esas½</a:t>
            </a:r>
            <a:endParaRPr lang="en-US" dirty="0" smtClean="0">
              <a:latin typeface="DevLys 010" pitchFamily="2" charset="0"/>
            </a:endParaRPr>
          </a:p>
          <a:p>
            <a:r>
              <a:rPr lang="en-US" dirty="0" err="1" smtClean="0">
                <a:latin typeface="DevLys 010" pitchFamily="2" charset="0"/>
              </a:rPr>
              <a:t>yksgs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ckWDl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r>
              <a:rPr lang="en-US" dirty="0" err="1" smtClean="0">
                <a:latin typeface="DevLys 010" pitchFamily="2" charset="0"/>
              </a:rPr>
              <a:t>erisVh</a:t>
            </a:r>
            <a:r>
              <a:rPr lang="en-US" dirty="0" smtClean="0">
                <a:latin typeface="DevLys 010" pitchFamily="2" charset="0"/>
              </a:rPr>
              <a:t> 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ernku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fLFkfr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esa&amp;fyQkQs</a:t>
            </a:r>
            <a:r>
              <a:rPr lang="en-US" dirty="0" smtClean="0">
                <a:latin typeface="DevLys 010" pitchFamily="2" charset="0"/>
              </a:rPr>
              <a:t>] ’</a:t>
            </a:r>
            <a:r>
              <a:rPr lang="en-US" dirty="0" err="1" smtClean="0">
                <a:latin typeface="DevLys 010" pitchFamily="2" charset="0"/>
              </a:rPr>
              <a:t>khV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Meh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eri</a:t>
            </a:r>
            <a:r>
              <a:rPr lang="en-US" dirty="0" smtClean="0">
                <a:latin typeface="DevLys 010" pitchFamily="2" charset="0"/>
              </a:rPr>
              <a:t>=</a:t>
            </a:r>
          </a:p>
          <a:p>
            <a:endParaRPr lang="en-US" dirty="0" smtClean="0">
              <a:latin typeface="DevLys 010" pitchFamily="2" charset="0"/>
            </a:endParaRPr>
          </a:p>
          <a:p>
            <a:endParaRPr lang="en-US" dirty="0" smtClean="0">
              <a:latin typeface="DevLys 010" pitchFamily="2" charset="0"/>
            </a:endParaRPr>
          </a:p>
          <a:p>
            <a:endParaRPr lang="en-US" dirty="0" smtClean="0">
              <a:latin typeface="DevLys 010" pitchFamily="2" charset="0"/>
            </a:endParaRPr>
          </a:p>
          <a:p>
            <a:endParaRPr lang="en-US" dirty="0" smtClean="0"/>
          </a:p>
          <a:p>
            <a:endParaRPr lang="en-US" dirty="0" smtClean="0">
              <a:latin typeface="DevLys 010" pitchFamily="2" charset="0"/>
            </a:endParaRPr>
          </a:p>
          <a:p>
            <a:pPr>
              <a:buNone/>
            </a:pPr>
            <a:endParaRPr lang="en-US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endParaRPr lang="en-US" sz="8000" b="1" dirty="0" smtClean="0">
              <a:latin typeface="Felix Titling" pitchFamily="82" charset="0"/>
              <a:cs typeface="Calibri" pitchFamily="34" charset="0"/>
            </a:endParaRPr>
          </a:p>
          <a:p>
            <a:pPr algn="ctr">
              <a:buNone/>
            </a:pPr>
            <a:r>
              <a:rPr lang="en-US" sz="8000" i="1" dirty="0" smtClean="0">
                <a:latin typeface="Narkisim" pitchFamily="34" charset="-79"/>
                <a:cs typeface="Narkisim" pitchFamily="34" charset="-79"/>
              </a:rPr>
              <a:t>THANK YOU</a:t>
            </a:r>
            <a:endParaRPr lang="en-US" sz="8000" i="1" dirty="0">
              <a:latin typeface="Narkisim" pitchFamily="34" charset="-79"/>
              <a:cs typeface="Narkisim" pitchFamily="34" charset="-79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295</TotalTime>
  <Words>1722</Words>
  <Application>Microsoft Office PowerPoint</Application>
  <PresentationFormat>On-screen Show (4:3)</PresentationFormat>
  <Paragraphs>234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Solstice</vt:lpstr>
      <vt:lpstr>izf’k{k.k gsrq </vt:lpstr>
      <vt:lpstr>ernku lkexzh forj.k O;oLFkk ifjorZu</vt:lpstr>
      <vt:lpstr>ftyk Lrj ij Ø; dh tkus okyh  fuokZpu lkexzh</vt:lpstr>
      <vt:lpstr>ftyk Lrj ij Ø; dh tkus okyh  fuokZpu lkexzh dk fooj.k</vt:lpstr>
      <vt:lpstr>     IEMS ls tsujsV gksus okyh fuokZpu lkexzh       tks vk;ksx }kjk iznk; ugha dh tk;sxh</vt:lpstr>
      <vt:lpstr>IEMS ls tujsV gksus okys iz:i@izi=</vt:lpstr>
      <vt:lpstr>Slide 7</vt:lpstr>
      <vt:lpstr>Slide 8</vt:lpstr>
      <vt:lpstr>vk;ksx }kjk iznk; dh tkus okyh  lkexzh dk ;qfDr;qDrdj.k ch-,y-vks- cqdysV</vt:lpstr>
      <vt:lpstr>vk;ksx }kjk iznk; dh tkus okyh  lkexzh dk ;qfDr;qDrdj.k ¼uxjikfydk fuokZpu½ ih-vks- cqdysV</vt:lpstr>
      <vt:lpstr>Slide 11</vt:lpstr>
      <vt:lpstr>vk;ksx }kjk iznk; dh tkus okyh  lkexzh dk ;qfDr;qDrdj.k ih-vks- yhQysV</vt:lpstr>
      <vt:lpstr>fyQkQksa ds LFkku ij QkbZy QksYMj bZ-Ogh-,e ls ernku dh fLFkfr esa</vt:lpstr>
      <vt:lpstr>fof'k"V lkexzh Mh-,e-,e- </vt:lpstr>
      <vt:lpstr>Slide 15</vt:lpstr>
      <vt:lpstr>fof'k"V lkexzh vfeV L;kgh</vt:lpstr>
      <vt:lpstr>fof'k"V lkexzh lhy vkSj Vsx</vt:lpstr>
      <vt:lpstr>Slide 18</vt:lpstr>
      <vt:lpstr>fof'k"V lkexzh ikoj iSd</vt:lpstr>
      <vt:lpstr>vk;ksx }kjk iznk; dh tkus okyh vU; lkexzh</vt:lpstr>
      <vt:lpstr>Slide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deepak sir</dc:creator>
  <cp:lastModifiedBy>xp211</cp:lastModifiedBy>
  <cp:revision>93</cp:revision>
  <dcterms:created xsi:type="dcterms:W3CDTF">2018-03-14T12:10:09Z</dcterms:created>
  <dcterms:modified xsi:type="dcterms:W3CDTF">2006-01-01T08:18:24Z</dcterms:modified>
</cp:coreProperties>
</file>